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66" r:id="rId3"/>
  </p:sldIdLst>
  <p:sldSz cx="12192000" cy="9144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CEC"/>
    <a:srgbClr val="D5D5D6"/>
    <a:srgbClr val="FFFFFF"/>
    <a:srgbClr val="894F34"/>
    <a:srgbClr val="AEADAB"/>
    <a:srgbClr val="B0AE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68" autoAdjust="0"/>
    <p:restoredTop sz="94660"/>
  </p:normalViewPr>
  <p:slideViewPr>
    <p:cSldViewPr snapToGrid="0">
      <p:cViewPr varScale="1">
        <p:scale>
          <a:sx n="91" d="100"/>
          <a:sy n="91" d="100"/>
        </p:scale>
        <p:origin x="152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00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5684" tIns="47841" rIns="95684" bIns="47841" rtlCol="0"/>
          <a:lstStyle>
            <a:lvl1pPr algn="l">
              <a:defRPr sz="1300"/>
            </a:lvl1pPr>
          </a:lstStyle>
          <a:p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5684" tIns="47841" rIns="95684" bIns="47841" rtlCol="0"/>
          <a:lstStyle>
            <a:lvl1pPr algn="r">
              <a:defRPr sz="1300"/>
            </a:lvl1pPr>
          </a:lstStyle>
          <a:p>
            <a:fld id="{70896AE5-7435-4C64-B723-6D8EEF3B6037}" type="datetimeFigureOut">
              <a:rPr kumimoji="1" lang="ja-JP" altLang="en-US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2025/7/25</a:t>
            </a:fld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8"/>
            <a:ext cx="2949787" cy="498692"/>
          </a:xfrm>
          <a:prstGeom prst="rect">
            <a:avLst/>
          </a:prstGeom>
        </p:spPr>
        <p:txBody>
          <a:bodyPr vert="horz" lIns="95684" tIns="47841" rIns="95684" bIns="47841" rtlCol="0" anchor="b"/>
          <a:lstStyle>
            <a:lvl1pPr algn="l">
              <a:defRPr sz="1300"/>
            </a:lvl1pPr>
          </a:lstStyle>
          <a:p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8"/>
            <a:ext cx="2949787" cy="498692"/>
          </a:xfrm>
          <a:prstGeom prst="rect">
            <a:avLst/>
          </a:prstGeom>
        </p:spPr>
        <p:txBody>
          <a:bodyPr vert="horz" lIns="95684" tIns="47841" rIns="95684" bIns="47841" rtlCol="0" anchor="b"/>
          <a:lstStyle>
            <a:lvl1pPr algn="r">
              <a:defRPr sz="1300"/>
            </a:lvl1pPr>
          </a:lstStyle>
          <a:p>
            <a:fld id="{75037D7B-DB81-4D8B-A005-DFF1DC4FA897}" type="slidenum">
              <a:rPr kumimoji="1" lang="ja-JP" altLang="en-US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‹#›</a:t>
            </a:fld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9062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5684" tIns="47841" rIns="95684" bIns="47841" rtlCol="0"/>
          <a:lstStyle>
            <a:lvl1pPr algn="l">
              <a:defRPr sz="13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5684" tIns="47841" rIns="95684" bIns="47841" rtlCol="0"/>
          <a:lstStyle>
            <a:lvl1pPr algn="r">
              <a:defRPr sz="13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EDC060EF-379B-45FB-AE0F-6F7FC3B165F9}" type="datetimeFigureOut">
              <a:rPr lang="ja-JP" altLang="en-US" smtClean="0"/>
              <a:pPr/>
              <a:t>2025/7/25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73575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4" tIns="47841" rIns="95684" bIns="4784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6"/>
            <a:ext cx="5445760" cy="3913614"/>
          </a:xfrm>
          <a:prstGeom prst="rect">
            <a:avLst/>
          </a:prstGeom>
        </p:spPr>
        <p:txBody>
          <a:bodyPr vert="horz" lIns="95684" tIns="47841" rIns="95684" bIns="4784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8"/>
            <a:ext cx="2949787" cy="498692"/>
          </a:xfrm>
          <a:prstGeom prst="rect">
            <a:avLst/>
          </a:prstGeom>
        </p:spPr>
        <p:txBody>
          <a:bodyPr vert="horz" lIns="95684" tIns="47841" rIns="95684" bIns="47841" rtlCol="0" anchor="b"/>
          <a:lstStyle>
            <a:lvl1pPr algn="l">
              <a:defRPr sz="13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8"/>
            <a:ext cx="2949787" cy="498692"/>
          </a:xfrm>
          <a:prstGeom prst="rect">
            <a:avLst/>
          </a:prstGeom>
        </p:spPr>
        <p:txBody>
          <a:bodyPr vert="horz" lIns="95684" tIns="47841" rIns="95684" bIns="47841" rtlCol="0" anchor="b"/>
          <a:lstStyle>
            <a:lvl1pPr algn="r">
              <a:defRPr sz="13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12701B56-0DC7-43B5-9DB8-0F872B6E5FA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4088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496484"/>
            <a:ext cx="9144000" cy="31834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4802718"/>
            <a:ext cx="9144000" cy="220768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348B-72E5-452B-B129-FF36B112FB0F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0C553-4306-41A1-A451-13F95DA88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22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348B-72E5-452B-B129-FF36B112FB0F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0C553-4306-41A1-A451-13F95DA88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50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1" y="486837"/>
            <a:ext cx="2628900" cy="77491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1" y="486837"/>
            <a:ext cx="7734300" cy="77491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348B-72E5-452B-B129-FF36B112FB0F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0C553-4306-41A1-A451-13F95DA88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991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348B-72E5-452B-B129-FF36B112FB0F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0C553-4306-41A1-A451-13F95DA88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43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3" y="2279656"/>
            <a:ext cx="10515600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3" y="6119289"/>
            <a:ext cx="10515600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348B-72E5-452B-B129-FF36B112FB0F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0C553-4306-41A1-A451-13F95DA88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93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1" y="2434167"/>
            <a:ext cx="518160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1" y="2434167"/>
            <a:ext cx="518160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348B-72E5-452B-B129-FF36B112FB0F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0C553-4306-41A1-A451-13F95DA88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21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486839"/>
            <a:ext cx="10515600" cy="17674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91" y="2241554"/>
            <a:ext cx="5157787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91" y="3340100"/>
            <a:ext cx="5157787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3" y="2241554"/>
            <a:ext cx="5183188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3" y="3340100"/>
            <a:ext cx="5183188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348B-72E5-452B-B129-FF36B112FB0F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0C553-4306-41A1-A451-13F95DA88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681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348B-72E5-452B-B129-FF36B112FB0F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0C553-4306-41A1-A451-13F95DA88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92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348B-72E5-452B-B129-FF36B112FB0F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0C553-4306-41A1-A451-13F95DA88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462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609600"/>
            <a:ext cx="393223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90" y="1316572"/>
            <a:ext cx="6172201" cy="6498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2743203"/>
            <a:ext cx="393223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348B-72E5-452B-B129-FF36B112FB0F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0C553-4306-41A1-A451-13F95DA88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618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609600"/>
            <a:ext cx="393223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90" y="1316572"/>
            <a:ext cx="6172201" cy="6498167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2743203"/>
            <a:ext cx="393223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348B-72E5-452B-B129-FF36B112FB0F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0C553-4306-41A1-A451-13F95DA88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71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4" y="486839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4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1" y="8475139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BEB2348B-72E5-452B-B129-FF36B112FB0F}" type="datetimeFigureOut">
              <a:rPr lang="ja-JP" altLang="en-US" smtClean="0"/>
              <a:pPr/>
              <a:t>2025/7/25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4" y="8475139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1" y="8475139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64F0C553-4306-41A1-A451-13F95DA88C2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9594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11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jpeg"/><Relationship Id="rId18" Type="http://schemas.microsoft.com/office/2007/relationships/hdphoto" Target="../media/hdphoto2.wdp"/><Relationship Id="rId26" Type="http://schemas.microsoft.com/office/2007/relationships/hdphoto" Target="../media/hdphoto6.wdp"/><Relationship Id="rId3" Type="http://schemas.openxmlformats.org/officeDocument/2006/relationships/image" Target="../media/image11.png"/><Relationship Id="rId21" Type="http://schemas.openxmlformats.org/officeDocument/2006/relationships/image" Target="../media/image26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4.png"/><Relationship Id="rId25" Type="http://schemas.openxmlformats.org/officeDocument/2006/relationships/image" Target="../media/image28.png"/><Relationship Id="rId2" Type="http://schemas.openxmlformats.org/officeDocument/2006/relationships/image" Target="../media/image10.png"/><Relationship Id="rId16" Type="http://schemas.microsoft.com/office/2007/relationships/hdphoto" Target="../media/hdphoto1.wdp"/><Relationship Id="rId20" Type="http://schemas.microsoft.com/office/2007/relationships/hdphoto" Target="../media/hdphoto3.wdp"/><Relationship Id="rId29" Type="http://schemas.openxmlformats.org/officeDocument/2006/relationships/image" Target="../media/image3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24" Type="http://schemas.microsoft.com/office/2007/relationships/hdphoto" Target="../media/hdphoto5.wdp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23" Type="http://schemas.openxmlformats.org/officeDocument/2006/relationships/image" Target="../media/image27.png"/><Relationship Id="rId28" Type="http://schemas.microsoft.com/office/2007/relationships/hdphoto" Target="../media/hdphoto7.wdp"/><Relationship Id="rId10" Type="http://schemas.openxmlformats.org/officeDocument/2006/relationships/image" Target="../media/image18.png"/><Relationship Id="rId19" Type="http://schemas.openxmlformats.org/officeDocument/2006/relationships/image" Target="../media/image25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Relationship Id="rId22" Type="http://schemas.microsoft.com/office/2007/relationships/hdphoto" Target="../media/hdphoto4.wdp"/><Relationship Id="rId27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9D65523-B542-EC37-DA64-8BF7BF5A3C47}"/>
              </a:ext>
            </a:extLst>
          </p:cNvPr>
          <p:cNvSpPr/>
          <p:nvPr/>
        </p:nvSpPr>
        <p:spPr>
          <a:xfrm>
            <a:off x="1272468" y="3898712"/>
            <a:ext cx="3116508" cy="73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C821CD9B-BD5A-1D9F-1129-F6DD941D7461}"/>
              </a:ext>
            </a:extLst>
          </p:cNvPr>
          <p:cNvSpPr/>
          <p:nvPr/>
        </p:nvSpPr>
        <p:spPr>
          <a:xfrm>
            <a:off x="1258203" y="4916311"/>
            <a:ext cx="3116508" cy="8494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A56CA347-F5F3-273A-8B67-BAA3ED2073B7}"/>
              </a:ext>
            </a:extLst>
          </p:cNvPr>
          <p:cNvSpPr/>
          <p:nvPr/>
        </p:nvSpPr>
        <p:spPr>
          <a:xfrm>
            <a:off x="4662480" y="4916311"/>
            <a:ext cx="804042" cy="8494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582E906-F7CB-D34B-1CE8-64C373D656AE}"/>
              </a:ext>
            </a:extLst>
          </p:cNvPr>
          <p:cNvSpPr/>
          <p:nvPr/>
        </p:nvSpPr>
        <p:spPr>
          <a:xfrm>
            <a:off x="1258201" y="2698388"/>
            <a:ext cx="2451136" cy="9468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>
              <a:latin typeface="Webdings" panose="05030102010509060703" pitchFamily="18" charset="2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96D4602-E20A-D991-2045-0A39D261B3AE}"/>
              </a:ext>
            </a:extLst>
          </p:cNvPr>
          <p:cNvSpPr/>
          <p:nvPr/>
        </p:nvSpPr>
        <p:spPr>
          <a:xfrm>
            <a:off x="7522485" y="2698449"/>
            <a:ext cx="978286" cy="9485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latin typeface="Webdings" panose="05030102010509060703" pitchFamily="18" charset="2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94771809-64CC-3707-566D-FE344A60BC06}"/>
              </a:ext>
            </a:extLst>
          </p:cNvPr>
          <p:cNvSpPr/>
          <p:nvPr/>
        </p:nvSpPr>
        <p:spPr>
          <a:xfrm>
            <a:off x="4636575" y="2698388"/>
            <a:ext cx="2638311" cy="9485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>
              <a:latin typeface="Webdings" panose="05030102010509060703" pitchFamily="18" charset="2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5426D88-F4ED-D9BE-8F47-BF953BF75807}"/>
              </a:ext>
            </a:extLst>
          </p:cNvPr>
          <p:cNvSpPr/>
          <p:nvPr/>
        </p:nvSpPr>
        <p:spPr>
          <a:xfrm>
            <a:off x="3856682" y="2698388"/>
            <a:ext cx="532294" cy="9485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>
              <a:latin typeface="Webdings" panose="05030102010509060703" pitchFamily="18" charset="2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8EDEB89-101B-41F2-E5BC-0068B6C9DF41}"/>
              </a:ext>
            </a:extLst>
          </p:cNvPr>
          <p:cNvSpPr/>
          <p:nvPr/>
        </p:nvSpPr>
        <p:spPr>
          <a:xfrm>
            <a:off x="5677865" y="3898712"/>
            <a:ext cx="2673299" cy="73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6BC0130-DA00-3CED-A745-1F920F6148CE}"/>
              </a:ext>
            </a:extLst>
          </p:cNvPr>
          <p:cNvSpPr/>
          <p:nvPr/>
        </p:nvSpPr>
        <p:spPr>
          <a:xfrm>
            <a:off x="4635488" y="3898711"/>
            <a:ext cx="831034" cy="73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6C15A3D-6C94-40CE-EA7F-207CC3114778}"/>
              </a:ext>
            </a:extLst>
          </p:cNvPr>
          <p:cNvSpPr/>
          <p:nvPr/>
        </p:nvSpPr>
        <p:spPr>
          <a:xfrm>
            <a:off x="5674090" y="4916312"/>
            <a:ext cx="304603" cy="8599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41" name="四角形: 1 つの角を切り取る 40">
            <a:extLst>
              <a:ext uri="{FF2B5EF4-FFF2-40B4-BE49-F238E27FC236}">
                <a16:creationId xmlns:a16="http://schemas.microsoft.com/office/drawing/2014/main" id="{16D540AE-17C4-0DB4-8F56-0DF6E5FAED12}"/>
              </a:ext>
            </a:extLst>
          </p:cNvPr>
          <p:cNvSpPr/>
          <p:nvPr/>
        </p:nvSpPr>
        <p:spPr>
          <a:xfrm rot="10800000">
            <a:off x="8964042" y="4916310"/>
            <a:ext cx="1668069" cy="833716"/>
          </a:xfrm>
          <a:prstGeom prst="snip1Rect">
            <a:avLst>
              <a:gd name="adj" fmla="val 12831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42379026-6609-9823-895F-06B3B8BE8F4E}"/>
              </a:ext>
            </a:extLst>
          </p:cNvPr>
          <p:cNvSpPr/>
          <p:nvPr/>
        </p:nvSpPr>
        <p:spPr>
          <a:xfrm>
            <a:off x="8978315" y="3898712"/>
            <a:ext cx="879080" cy="73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5809A98A-9195-8185-F10E-FABFFDD8D0EE}"/>
              </a:ext>
            </a:extLst>
          </p:cNvPr>
          <p:cNvSpPr/>
          <p:nvPr/>
        </p:nvSpPr>
        <p:spPr>
          <a:xfrm>
            <a:off x="8946880" y="2698392"/>
            <a:ext cx="896248" cy="9236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>
              <a:latin typeface="Webdings" panose="05030102010509060703" pitchFamily="18" charset="2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20651B83-5369-A2E9-9A1D-09EED03F77C1}"/>
              </a:ext>
            </a:extLst>
          </p:cNvPr>
          <p:cNvSpPr/>
          <p:nvPr/>
        </p:nvSpPr>
        <p:spPr>
          <a:xfrm>
            <a:off x="10156063" y="2698388"/>
            <a:ext cx="490301" cy="9236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>
              <a:latin typeface="Webdings" panose="05030102010509060703" pitchFamily="18" charset="2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5206B457-72DB-9CBC-695A-EA507DB76BE4}"/>
              </a:ext>
            </a:extLst>
          </p:cNvPr>
          <p:cNvSpPr/>
          <p:nvPr/>
        </p:nvSpPr>
        <p:spPr>
          <a:xfrm>
            <a:off x="1254097" y="859599"/>
            <a:ext cx="3116508" cy="12230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</a:rPr>
              <a:t>UEC</a:t>
            </a:r>
          </a:p>
          <a:p>
            <a:pPr algn="ctr"/>
            <a:r>
              <a:rPr lang="en-US" altLang="ja-JP" sz="2400" dirty="0">
                <a:solidFill>
                  <a:schemeClr val="tx1"/>
                </a:solidFill>
              </a:rPr>
              <a:t>WEST Campus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DBB9339A-5A4A-8493-D1A8-14F983021B57}"/>
              </a:ext>
            </a:extLst>
          </p:cNvPr>
          <p:cNvSpPr/>
          <p:nvPr/>
        </p:nvSpPr>
        <p:spPr>
          <a:xfrm>
            <a:off x="4615305" y="1445733"/>
            <a:ext cx="1707090" cy="6098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58" name="フリーフォーム: 図形 57">
            <a:extLst>
              <a:ext uri="{FF2B5EF4-FFF2-40B4-BE49-F238E27FC236}">
                <a16:creationId xmlns:a16="http://schemas.microsoft.com/office/drawing/2014/main" id="{9041A833-666B-12CA-037E-5EC577048229}"/>
              </a:ext>
            </a:extLst>
          </p:cNvPr>
          <p:cNvSpPr/>
          <p:nvPr/>
        </p:nvSpPr>
        <p:spPr>
          <a:xfrm>
            <a:off x="4615304" y="849328"/>
            <a:ext cx="5227823" cy="1206304"/>
          </a:xfrm>
          <a:custGeom>
            <a:avLst/>
            <a:gdLst>
              <a:gd name="connsiteX0" fmla="*/ 0 w 2757715"/>
              <a:gd name="connsiteY0" fmla="*/ 0 h 3048000"/>
              <a:gd name="connsiteX1" fmla="*/ 2757715 w 2757715"/>
              <a:gd name="connsiteY1" fmla="*/ 0 h 3048000"/>
              <a:gd name="connsiteX2" fmla="*/ 2757715 w 2757715"/>
              <a:gd name="connsiteY2" fmla="*/ 3048000 h 3048000"/>
              <a:gd name="connsiteX3" fmla="*/ 1001486 w 2757715"/>
              <a:gd name="connsiteY3" fmla="*/ 3048000 h 3048000"/>
              <a:gd name="connsiteX4" fmla="*/ 1001486 w 2757715"/>
              <a:gd name="connsiteY4" fmla="*/ 1509486 h 3048000"/>
              <a:gd name="connsiteX5" fmla="*/ 0 w 2757715"/>
              <a:gd name="connsiteY5" fmla="*/ 1509486 h 3048000"/>
              <a:gd name="connsiteX6" fmla="*/ 0 w 2757715"/>
              <a:gd name="connsiteY6" fmla="*/ 0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57715" h="3048000">
                <a:moveTo>
                  <a:pt x="0" y="0"/>
                </a:moveTo>
                <a:lnTo>
                  <a:pt x="2757715" y="0"/>
                </a:lnTo>
                <a:lnTo>
                  <a:pt x="2757715" y="3048000"/>
                </a:lnTo>
                <a:lnTo>
                  <a:pt x="1001486" y="3048000"/>
                </a:lnTo>
                <a:lnTo>
                  <a:pt x="1001486" y="1509486"/>
                </a:lnTo>
                <a:lnTo>
                  <a:pt x="0" y="150948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</a:rPr>
              <a:t>　　　</a:t>
            </a:r>
            <a:r>
              <a:rPr lang="en-US" altLang="ja-JP" sz="2400" dirty="0">
                <a:solidFill>
                  <a:schemeClr val="tx1"/>
                </a:solidFill>
              </a:rPr>
              <a:t>UEC</a:t>
            </a:r>
            <a:r>
              <a:rPr lang="ja-JP" altLang="en-US" sz="2400" dirty="0">
                <a:solidFill>
                  <a:schemeClr val="tx1"/>
                </a:solidFill>
              </a:rPr>
              <a:t>　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</a:rPr>
              <a:t>　　　　</a:t>
            </a:r>
            <a:r>
              <a:rPr lang="en-US" altLang="ja-JP" sz="2400" dirty="0">
                <a:solidFill>
                  <a:schemeClr val="tx1"/>
                </a:solidFill>
              </a:rPr>
              <a:t>EAST Campus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30069504-9D16-4BFF-4DA5-27360AF888C8}"/>
              </a:ext>
            </a:extLst>
          </p:cNvPr>
          <p:cNvSpPr/>
          <p:nvPr/>
        </p:nvSpPr>
        <p:spPr>
          <a:xfrm>
            <a:off x="10162523" y="843679"/>
            <a:ext cx="469588" cy="12119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196BD435-06CA-2814-52AE-0C6CD585354E}"/>
              </a:ext>
            </a:extLst>
          </p:cNvPr>
          <p:cNvSpPr/>
          <p:nvPr/>
        </p:nvSpPr>
        <p:spPr>
          <a:xfrm>
            <a:off x="10176789" y="3898712"/>
            <a:ext cx="455322" cy="7360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94A8351-799D-E417-F280-7C8881DD11C9}"/>
              </a:ext>
            </a:extLst>
          </p:cNvPr>
          <p:cNvSpPr/>
          <p:nvPr/>
        </p:nvSpPr>
        <p:spPr>
          <a:xfrm>
            <a:off x="1593423" y="2698388"/>
            <a:ext cx="1769900" cy="7229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solidFill>
                  <a:schemeClr val="tx1"/>
                </a:solidFill>
              </a:rPr>
              <a:t>UEC </a:t>
            </a:r>
          </a:p>
          <a:p>
            <a:pPr algn="ctr"/>
            <a:r>
              <a:rPr lang="en-US" altLang="ja-JP" b="1" dirty="0">
                <a:solidFill>
                  <a:schemeClr val="tx1"/>
                </a:solidFill>
              </a:rPr>
              <a:t>Alliance Center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07DAE00-7C4A-8F8F-BCCE-E526AFBF1551}"/>
              </a:ext>
            </a:extLst>
          </p:cNvPr>
          <p:cNvSpPr/>
          <p:nvPr/>
        </p:nvSpPr>
        <p:spPr>
          <a:xfrm>
            <a:off x="5371940" y="1445733"/>
            <a:ext cx="1143553" cy="60989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McDonald’s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8108F1-051F-9D2E-2EE8-BF7501F1D512}"/>
              </a:ext>
            </a:extLst>
          </p:cNvPr>
          <p:cNvSpPr/>
          <p:nvPr/>
        </p:nvSpPr>
        <p:spPr>
          <a:xfrm>
            <a:off x="9025439" y="1387561"/>
            <a:ext cx="817688" cy="66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rgbClr val="000000"/>
                </a:solidFill>
              </a:rPr>
              <a:t>7-Eleven</a:t>
            </a:r>
            <a:endParaRPr lang="ja-JP" altLang="en-US" sz="10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194DD50-BD08-1117-BB0F-1D17A88BE8BD}"/>
              </a:ext>
            </a:extLst>
          </p:cNvPr>
          <p:cNvSpPr txBox="1"/>
          <p:nvPr/>
        </p:nvSpPr>
        <p:spPr>
          <a:xfrm flipH="1">
            <a:off x="8494964" y="2286558"/>
            <a:ext cx="492443" cy="397031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en-US" altLang="ja-JP" sz="2000" b="1" dirty="0" err="1"/>
              <a:t>Dentsudai-dori</a:t>
            </a:r>
            <a:endParaRPr kumimoji="1" lang="ja-JP" altLang="en-US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8FECEC5-6EE6-0FE7-3A61-FF1037B06CA7}"/>
              </a:ext>
            </a:extLst>
          </p:cNvPr>
          <p:cNvSpPr txBox="1"/>
          <p:nvPr/>
        </p:nvSpPr>
        <p:spPr>
          <a:xfrm>
            <a:off x="8270843" y="1843703"/>
            <a:ext cx="1069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/>
              <a:t>🚥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B645BD3-BAF6-7DAC-F1A2-1B8D43A64CCB}"/>
              </a:ext>
            </a:extLst>
          </p:cNvPr>
          <p:cNvSpPr txBox="1"/>
          <p:nvPr/>
        </p:nvSpPr>
        <p:spPr>
          <a:xfrm>
            <a:off x="3983355" y="1843703"/>
            <a:ext cx="1069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/>
              <a:t>🚥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F8353BE-5CCB-CEE2-FA77-39BFFA8DA639}"/>
              </a:ext>
            </a:extLst>
          </p:cNvPr>
          <p:cNvSpPr txBox="1"/>
          <p:nvPr/>
        </p:nvSpPr>
        <p:spPr>
          <a:xfrm>
            <a:off x="3921736" y="2324578"/>
            <a:ext cx="1202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/>
              <a:t>Kojimacho</a:t>
            </a:r>
            <a:endParaRPr kumimoji="1" lang="ja-JP" altLang="en-US" dirty="0"/>
          </a:p>
        </p:txBody>
      </p:sp>
      <p:pic>
        <p:nvPicPr>
          <p:cNvPr id="25" name="グラフィックス 24" descr="マーカー 単色塗りつぶし">
            <a:extLst>
              <a:ext uri="{FF2B5EF4-FFF2-40B4-BE49-F238E27FC236}">
                <a16:creationId xmlns:a16="http://schemas.microsoft.com/office/drawing/2014/main" id="{A53D13FF-13F9-7492-2CB8-489F5A11DD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21173" y="2007552"/>
            <a:ext cx="914400" cy="914400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631974C-76C7-AF78-D2E1-499DC3BF5849}"/>
              </a:ext>
            </a:extLst>
          </p:cNvPr>
          <p:cNvSpPr txBox="1"/>
          <p:nvPr/>
        </p:nvSpPr>
        <p:spPr>
          <a:xfrm>
            <a:off x="8357328" y="2385511"/>
            <a:ext cx="1791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/>
              <a:t>Chofu</a:t>
            </a:r>
            <a:r>
              <a:rPr kumimoji="1" lang="en-US" altLang="ja-JP" dirty="0"/>
              <a:t> Sta.</a:t>
            </a:r>
            <a:endParaRPr kumimoji="1" lang="ja-JP" altLang="en-US" dirty="0"/>
          </a:p>
        </p:txBody>
      </p:sp>
      <p:pic>
        <p:nvPicPr>
          <p:cNvPr id="30" name="グラフィックス 29" descr="戻る 単色塗りつぶし">
            <a:extLst>
              <a:ext uri="{FF2B5EF4-FFF2-40B4-BE49-F238E27FC236}">
                <a16:creationId xmlns:a16="http://schemas.microsoft.com/office/drawing/2014/main" id="{9692F8B4-AC79-F6CA-B8E8-601167A76B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86372" y="1921067"/>
            <a:ext cx="914400" cy="914400"/>
          </a:xfrm>
          <a:prstGeom prst="rect">
            <a:avLst/>
          </a:prstGeom>
        </p:spPr>
      </p:pic>
      <p:pic>
        <p:nvPicPr>
          <p:cNvPr id="44" name="グラフィックス 43" descr="戻る 単色塗りつぶし">
            <a:extLst>
              <a:ext uri="{FF2B5EF4-FFF2-40B4-BE49-F238E27FC236}">
                <a16:creationId xmlns:a16="http://schemas.microsoft.com/office/drawing/2014/main" id="{E5176C74-E5EE-E768-A097-7EA74A9B69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4356473">
            <a:off x="8451740" y="5433373"/>
            <a:ext cx="914400" cy="914400"/>
          </a:xfrm>
          <a:prstGeom prst="rect">
            <a:avLst/>
          </a:prstGeom>
        </p:spPr>
      </p:pic>
      <p:pic>
        <p:nvPicPr>
          <p:cNvPr id="48" name="グラフィックス 47" descr="矢印: 直線 単色塗りつぶし">
            <a:extLst>
              <a:ext uri="{FF2B5EF4-FFF2-40B4-BE49-F238E27FC236}">
                <a16:creationId xmlns:a16="http://schemas.microsoft.com/office/drawing/2014/main" id="{A72538CE-C8CF-4BF4-03D2-CA274097AAF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63903" y="1933297"/>
            <a:ext cx="914400" cy="914400"/>
          </a:xfrm>
          <a:prstGeom prst="rect">
            <a:avLst/>
          </a:prstGeom>
        </p:spPr>
      </p:pic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DC110B8-7768-9F1A-E12A-3EBD68B7480C}"/>
              </a:ext>
            </a:extLst>
          </p:cNvPr>
          <p:cNvSpPr txBox="1"/>
          <p:nvPr/>
        </p:nvSpPr>
        <p:spPr>
          <a:xfrm>
            <a:off x="8503231" y="6271722"/>
            <a:ext cx="16817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Central</a:t>
            </a:r>
          </a:p>
          <a:p>
            <a:pPr algn="ctr"/>
            <a:r>
              <a:rPr lang="en-US" altLang="ja-JP" dirty="0"/>
              <a:t>Exit</a:t>
            </a:r>
            <a:endParaRPr kumimoji="1" lang="ja-JP" altLang="en-US" dirty="0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2BFE60C-B418-655F-D546-41EC83414128}"/>
              </a:ext>
            </a:extLst>
          </p:cNvPr>
          <p:cNvSpPr/>
          <p:nvPr/>
        </p:nvSpPr>
        <p:spPr>
          <a:xfrm>
            <a:off x="4636574" y="2698388"/>
            <a:ext cx="1143553" cy="72299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OK Store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BCBCF965-E8E4-CF6C-2FC7-E4701D4EDE3F}"/>
              </a:ext>
            </a:extLst>
          </p:cNvPr>
          <p:cNvSpPr/>
          <p:nvPr/>
        </p:nvSpPr>
        <p:spPr>
          <a:xfrm>
            <a:off x="7522485" y="2693910"/>
            <a:ext cx="978286" cy="72747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Sport Club</a:t>
            </a:r>
          </a:p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MEGALOS </a:t>
            </a:r>
            <a:r>
              <a:rPr lang="en-US" altLang="ja-JP" sz="1400" dirty="0" err="1">
                <a:solidFill>
                  <a:srgbClr val="202122"/>
                </a:solidFill>
              </a:rPr>
              <a:t>Chofu</a:t>
            </a:r>
            <a:endParaRPr lang="en-US" altLang="ja-JP" sz="1400" dirty="0">
              <a:solidFill>
                <a:srgbClr val="202122"/>
              </a:solidFill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982D6133-889B-E750-BE93-6DC75AC9ED8E}"/>
              </a:ext>
            </a:extLst>
          </p:cNvPr>
          <p:cNvSpPr/>
          <p:nvPr/>
        </p:nvSpPr>
        <p:spPr>
          <a:xfrm>
            <a:off x="7522486" y="3898712"/>
            <a:ext cx="978286" cy="73608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SEIYU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0D603105-4551-CE37-EE85-45D29DC261C7}"/>
              </a:ext>
            </a:extLst>
          </p:cNvPr>
          <p:cNvSpPr txBox="1"/>
          <p:nvPr/>
        </p:nvSpPr>
        <p:spPr>
          <a:xfrm>
            <a:off x="5389088" y="2203677"/>
            <a:ext cx="233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i="0" dirty="0">
                <a:solidFill>
                  <a:srgbClr val="001D35"/>
                </a:solidFill>
                <a:effectLst/>
              </a:rPr>
              <a:t>National Route 20</a:t>
            </a:r>
            <a:endParaRPr kumimoji="1" lang="ja-JP" altLang="en-US" sz="2000" b="1" dirty="0"/>
          </a:p>
        </p:txBody>
      </p: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B4C93C35-F9F3-33D2-11E8-EB3A3D7E1E35}"/>
              </a:ext>
            </a:extLst>
          </p:cNvPr>
          <p:cNvCxnSpPr>
            <a:cxnSpLocks/>
          </p:cNvCxnSpPr>
          <p:nvPr/>
        </p:nvCxnSpPr>
        <p:spPr>
          <a:xfrm>
            <a:off x="1139720" y="6243304"/>
            <a:ext cx="9713848" cy="0"/>
          </a:xfrm>
          <a:prstGeom prst="line">
            <a:avLst/>
          </a:prstGeom>
          <a:ln w="762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043A1B45-0D3F-2DEF-9D7C-B8CB95849BAE}"/>
              </a:ext>
            </a:extLst>
          </p:cNvPr>
          <p:cNvSpPr txBox="1"/>
          <p:nvPr/>
        </p:nvSpPr>
        <p:spPr>
          <a:xfrm>
            <a:off x="10829007" y="6058948"/>
            <a:ext cx="1272966" cy="369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To Shinjuku</a:t>
            </a:r>
            <a:endParaRPr kumimoji="1" lang="ja-JP" altLang="en-US" dirty="0"/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5EF2F7CD-B2D8-E381-0771-B84B2A1F2527}"/>
              </a:ext>
            </a:extLst>
          </p:cNvPr>
          <p:cNvSpPr txBox="1"/>
          <p:nvPr/>
        </p:nvSpPr>
        <p:spPr>
          <a:xfrm>
            <a:off x="-953" y="6058638"/>
            <a:ext cx="125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To Hachioji</a:t>
            </a:r>
            <a:endParaRPr kumimoji="1" lang="ja-JP" altLang="en-US" dirty="0"/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80BF4A3E-784D-9109-E149-8F72CB2E0E1F}"/>
              </a:ext>
            </a:extLst>
          </p:cNvPr>
          <p:cNvSpPr/>
          <p:nvPr/>
        </p:nvSpPr>
        <p:spPr>
          <a:xfrm>
            <a:off x="9223979" y="8171063"/>
            <a:ext cx="1083910" cy="7937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02B7DD46-A930-D4A5-9D07-04A45A7CD150}"/>
              </a:ext>
            </a:extLst>
          </p:cNvPr>
          <p:cNvSpPr/>
          <p:nvPr/>
        </p:nvSpPr>
        <p:spPr>
          <a:xfrm>
            <a:off x="10439640" y="7098275"/>
            <a:ext cx="192471" cy="8051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D83B4C9B-5E72-6AD7-59C1-86A3E4B047EF}"/>
              </a:ext>
            </a:extLst>
          </p:cNvPr>
          <p:cNvSpPr/>
          <p:nvPr/>
        </p:nvSpPr>
        <p:spPr>
          <a:xfrm>
            <a:off x="10453892" y="8164660"/>
            <a:ext cx="192471" cy="8001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正方形/長方形 105">
            <a:extLst>
              <a:ext uri="{FF2B5EF4-FFF2-40B4-BE49-F238E27FC236}">
                <a16:creationId xmlns:a16="http://schemas.microsoft.com/office/drawing/2014/main" id="{A5685C02-9B70-575E-EAC6-FB9589F0CCA7}"/>
              </a:ext>
            </a:extLst>
          </p:cNvPr>
          <p:cNvSpPr/>
          <p:nvPr/>
        </p:nvSpPr>
        <p:spPr>
          <a:xfrm>
            <a:off x="6160044" y="8171063"/>
            <a:ext cx="2842977" cy="7937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1611F905-1A17-8A9C-7CC3-5EE7670A9DBB}"/>
              </a:ext>
            </a:extLst>
          </p:cNvPr>
          <p:cNvSpPr/>
          <p:nvPr/>
        </p:nvSpPr>
        <p:spPr>
          <a:xfrm>
            <a:off x="6377731" y="8171062"/>
            <a:ext cx="1012230" cy="526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b="1" dirty="0" err="1">
                <a:solidFill>
                  <a:schemeClr val="tx1"/>
                </a:solidFill>
              </a:rPr>
              <a:t>Chofu</a:t>
            </a:r>
            <a:r>
              <a:rPr kumimoji="1" lang="en-US" altLang="ja-JP" sz="1050" b="1" dirty="0">
                <a:solidFill>
                  <a:schemeClr val="tx1"/>
                </a:solidFill>
              </a:rPr>
              <a:t> </a:t>
            </a:r>
            <a:r>
              <a:rPr kumimoji="1" lang="en-US" altLang="ja-JP" sz="1050" b="1" dirty="0" err="1">
                <a:solidFill>
                  <a:schemeClr val="tx1"/>
                </a:solidFill>
              </a:rPr>
              <a:t>Kichinto</a:t>
            </a:r>
            <a:endParaRPr kumimoji="1" lang="en-US" altLang="ja-JP" sz="1050" b="1" dirty="0">
              <a:solidFill>
                <a:schemeClr val="tx1"/>
              </a:solidFill>
            </a:endParaRPr>
          </a:p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(Conference</a:t>
            </a:r>
          </a:p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 Dinner Venue)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BCBE4BCC-8617-DA2F-D070-F33D5C48D9F5}"/>
              </a:ext>
            </a:extLst>
          </p:cNvPr>
          <p:cNvSpPr/>
          <p:nvPr/>
        </p:nvSpPr>
        <p:spPr>
          <a:xfrm>
            <a:off x="9228072" y="8171062"/>
            <a:ext cx="853709" cy="52605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DOUTOR</a:t>
            </a: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A1F8DD74-920C-BCD7-28B2-3E489CF5839B}"/>
              </a:ext>
            </a:extLst>
          </p:cNvPr>
          <p:cNvSpPr/>
          <p:nvPr/>
        </p:nvSpPr>
        <p:spPr>
          <a:xfrm>
            <a:off x="7389960" y="8171062"/>
            <a:ext cx="759064" cy="52605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rgbClr val="202122"/>
                </a:solidFill>
              </a:rPr>
              <a:t>LAWSON</a:t>
            </a:r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F0B341D9-608A-FE50-AB4E-BAEB1C140B0D}"/>
              </a:ext>
            </a:extLst>
          </p:cNvPr>
          <p:cNvSpPr/>
          <p:nvPr/>
        </p:nvSpPr>
        <p:spPr>
          <a:xfrm>
            <a:off x="8295027" y="8171062"/>
            <a:ext cx="714256" cy="52605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MUFG</a:t>
            </a:r>
          </a:p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Bank</a:t>
            </a: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8510A7CE-F14C-25DB-713E-70855746CD10}"/>
              </a:ext>
            </a:extLst>
          </p:cNvPr>
          <p:cNvSpPr/>
          <p:nvPr/>
        </p:nvSpPr>
        <p:spPr>
          <a:xfrm>
            <a:off x="5165288" y="7161016"/>
            <a:ext cx="785671" cy="7404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5F706D08-7814-BBFD-052E-07325B139C84}"/>
              </a:ext>
            </a:extLst>
          </p:cNvPr>
          <p:cNvSpPr/>
          <p:nvPr/>
        </p:nvSpPr>
        <p:spPr>
          <a:xfrm>
            <a:off x="4680850" y="5956430"/>
            <a:ext cx="1298563" cy="10200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7E2709D-BFE0-B40A-D6CE-B71B3052D075}"/>
              </a:ext>
            </a:extLst>
          </p:cNvPr>
          <p:cNvSpPr/>
          <p:nvPr/>
        </p:nvSpPr>
        <p:spPr>
          <a:xfrm>
            <a:off x="5183830" y="8164660"/>
            <a:ext cx="777213" cy="8001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0B90C340-6F87-A0CE-1F05-68ADDEC7F2BF}"/>
              </a:ext>
            </a:extLst>
          </p:cNvPr>
          <p:cNvSpPr/>
          <p:nvPr/>
        </p:nvSpPr>
        <p:spPr>
          <a:xfrm>
            <a:off x="4648903" y="7156601"/>
            <a:ext cx="335925" cy="18081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4CC355-5754-CA35-C7FB-475083932A10}"/>
              </a:ext>
            </a:extLst>
          </p:cNvPr>
          <p:cNvSpPr txBox="1"/>
          <p:nvPr/>
        </p:nvSpPr>
        <p:spPr>
          <a:xfrm>
            <a:off x="249117" y="1823303"/>
            <a:ext cx="1069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/>
              <a:t>🚥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88A3D04-36BF-EFBF-9369-36E729DB76F3}"/>
              </a:ext>
            </a:extLst>
          </p:cNvPr>
          <p:cNvSpPr txBox="1"/>
          <p:nvPr/>
        </p:nvSpPr>
        <p:spPr>
          <a:xfrm>
            <a:off x="99283" y="2339798"/>
            <a:ext cx="1585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/>
              <a:t>Shimoishiwara</a:t>
            </a:r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3BBBDFA-BA63-8A33-843A-F45E4F9B9436}"/>
              </a:ext>
            </a:extLst>
          </p:cNvPr>
          <p:cNvSpPr/>
          <p:nvPr/>
        </p:nvSpPr>
        <p:spPr>
          <a:xfrm>
            <a:off x="4746865" y="5325070"/>
            <a:ext cx="656703" cy="44070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Family</a:t>
            </a:r>
          </a:p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Mart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BBD06D0-9B82-55D5-8867-C7DB9BE2AA9A}"/>
              </a:ext>
            </a:extLst>
          </p:cNvPr>
          <p:cNvSpPr/>
          <p:nvPr/>
        </p:nvSpPr>
        <p:spPr>
          <a:xfrm>
            <a:off x="458273" y="101811"/>
            <a:ext cx="6230685" cy="6491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/>
              <a:t>Map from </a:t>
            </a:r>
            <a:r>
              <a:rPr kumimoji="1" lang="en-US" altLang="ja-JP" sz="2400" dirty="0" err="1"/>
              <a:t>Chofu</a:t>
            </a:r>
            <a:r>
              <a:rPr kumimoji="1" lang="en-US" altLang="ja-JP" sz="2400" dirty="0"/>
              <a:t> Station to UEC Alliance Center</a:t>
            </a:r>
            <a:endParaRPr kumimoji="1" lang="ja-JP" altLang="en-US" sz="2400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55E480A-D19A-DA16-876A-4E50678724B4}"/>
              </a:ext>
            </a:extLst>
          </p:cNvPr>
          <p:cNvSpPr/>
          <p:nvPr/>
        </p:nvSpPr>
        <p:spPr>
          <a:xfrm>
            <a:off x="1272468" y="5970526"/>
            <a:ext cx="3116508" cy="10139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CBB888EE-4FD6-329D-6792-9F2A1D4A153A}"/>
              </a:ext>
            </a:extLst>
          </p:cNvPr>
          <p:cNvCxnSpPr>
            <a:cxnSpLocks/>
          </p:cNvCxnSpPr>
          <p:nvPr/>
        </p:nvCxnSpPr>
        <p:spPr>
          <a:xfrm>
            <a:off x="1177820" y="6243304"/>
            <a:ext cx="9675748" cy="0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9E139711-0E50-39E9-6F00-7FCE360BD47D}"/>
              </a:ext>
            </a:extLst>
          </p:cNvPr>
          <p:cNvSpPr/>
          <p:nvPr/>
        </p:nvSpPr>
        <p:spPr>
          <a:xfrm>
            <a:off x="9769450" y="5890573"/>
            <a:ext cx="876914" cy="9378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b="1" dirty="0" err="1">
                <a:solidFill>
                  <a:schemeClr val="tx1"/>
                </a:solidFill>
              </a:rPr>
              <a:t>Chofu</a:t>
            </a:r>
            <a:r>
              <a:rPr lang="en-US" altLang="ja-JP" sz="1600" b="1" dirty="0">
                <a:solidFill>
                  <a:schemeClr val="tx1"/>
                </a:solidFill>
              </a:rPr>
              <a:t> Station</a:t>
            </a:r>
            <a:endParaRPr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39" name="フリーフォーム: 図形 38">
            <a:extLst>
              <a:ext uri="{FF2B5EF4-FFF2-40B4-BE49-F238E27FC236}">
                <a16:creationId xmlns:a16="http://schemas.microsoft.com/office/drawing/2014/main" id="{81CDDA5B-2902-1349-8756-17D53D694460}"/>
              </a:ext>
            </a:extLst>
          </p:cNvPr>
          <p:cNvSpPr/>
          <p:nvPr/>
        </p:nvSpPr>
        <p:spPr>
          <a:xfrm>
            <a:off x="6212589" y="4908858"/>
            <a:ext cx="2288183" cy="2988148"/>
          </a:xfrm>
          <a:custGeom>
            <a:avLst/>
            <a:gdLst>
              <a:gd name="connsiteX0" fmla="*/ 0 w 2442258"/>
              <a:gd name="connsiteY0" fmla="*/ 0 h 2963119"/>
              <a:gd name="connsiteX1" fmla="*/ 2442258 w 2442258"/>
              <a:gd name="connsiteY1" fmla="*/ 0 h 2963119"/>
              <a:gd name="connsiteX2" fmla="*/ 2442258 w 2442258"/>
              <a:gd name="connsiteY2" fmla="*/ 717630 h 2963119"/>
              <a:gd name="connsiteX3" fmla="*/ 2326511 w 2442258"/>
              <a:gd name="connsiteY3" fmla="*/ 833377 h 2963119"/>
              <a:gd name="connsiteX4" fmla="*/ 2326511 w 2442258"/>
              <a:gd name="connsiteY4" fmla="*/ 2963119 h 2963119"/>
              <a:gd name="connsiteX5" fmla="*/ 11575 w 2442258"/>
              <a:gd name="connsiteY5" fmla="*/ 2963119 h 2963119"/>
              <a:gd name="connsiteX6" fmla="*/ 0 w 2442258"/>
              <a:gd name="connsiteY6" fmla="*/ 0 h 2963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42258" h="2963119">
                <a:moveTo>
                  <a:pt x="0" y="0"/>
                </a:moveTo>
                <a:lnTo>
                  <a:pt x="2442258" y="0"/>
                </a:lnTo>
                <a:lnTo>
                  <a:pt x="2442258" y="717630"/>
                </a:lnTo>
                <a:lnTo>
                  <a:pt x="2326511" y="833377"/>
                </a:lnTo>
                <a:lnTo>
                  <a:pt x="2326511" y="2963119"/>
                </a:lnTo>
                <a:lnTo>
                  <a:pt x="11575" y="2963119"/>
                </a:lnTo>
                <a:cubicBezTo>
                  <a:pt x="7717" y="1975413"/>
                  <a:pt x="3858" y="987706"/>
                  <a:pt x="0" y="0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A1BBBD8E-4D28-D5C4-8F3A-8FCFD2F824BB}"/>
              </a:ext>
            </a:extLst>
          </p:cNvPr>
          <p:cNvSpPr/>
          <p:nvPr/>
        </p:nvSpPr>
        <p:spPr>
          <a:xfrm>
            <a:off x="7516667" y="4908857"/>
            <a:ext cx="984106" cy="72388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PARCO</a:t>
            </a: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73D2D9A2-5683-5FCF-0A71-7AFB78263FB7}"/>
              </a:ext>
            </a:extLst>
          </p:cNvPr>
          <p:cNvSpPr/>
          <p:nvPr/>
        </p:nvSpPr>
        <p:spPr>
          <a:xfrm>
            <a:off x="6221909" y="7345231"/>
            <a:ext cx="2167235" cy="54945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err="1">
                <a:solidFill>
                  <a:srgbClr val="202122"/>
                </a:solidFill>
              </a:rPr>
              <a:t>Chofu</a:t>
            </a:r>
            <a:r>
              <a:rPr lang="en-US" altLang="ja-JP" sz="1400" dirty="0">
                <a:solidFill>
                  <a:srgbClr val="202122"/>
                </a:solidFill>
              </a:rPr>
              <a:t> City</a:t>
            </a:r>
          </a:p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Green Hall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6B69689-721A-BBE2-BB19-876D84938909}"/>
              </a:ext>
            </a:extLst>
          </p:cNvPr>
          <p:cNvSpPr/>
          <p:nvPr/>
        </p:nvSpPr>
        <p:spPr>
          <a:xfrm>
            <a:off x="5287013" y="7469783"/>
            <a:ext cx="663946" cy="43171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Aflac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F949E61-C8AC-379F-0A6F-3086741C9E6B}"/>
              </a:ext>
            </a:extLst>
          </p:cNvPr>
          <p:cNvSpPr/>
          <p:nvPr/>
        </p:nvSpPr>
        <p:spPr>
          <a:xfrm>
            <a:off x="4943910" y="6104524"/>
            <a:ext cx="1034784" cy="72388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00" dirty="0">
                <a:solidFill>
                  <a:srgbClr val="202122"/>
                </a:solidFill>
              </a:rPr>
              <a:t>TRIE</a:t>
            </a:r>
          </a:p>
          <a:p>
            <a:pPr algn="ctr"/>
            <a:r>
              <a:rPr lang="en-US" altLang="ja-JP" sz="1100" dirty="0">
                <a:solidFill>
                  <a:srgbClr val="202122"/>
                </a:solidFill>
              </a:rPr>
              <a:t>AEON Cinema THEATUS </a:t>
            </a:r>
            <a:r>
              <a:rPr lang="en-US" altLang="ja-JP" sz="1100" dirty="0" err="1">
                <a:solidFill>
                  <a:srgbClr val="202122"/>
                </a:solidFill>
              </a:rPr>
              <a:t>Chofu</a:t>
            </a:r>
            <a:endParaRPr lang="en-US" altLang="ja-JP" sz="1100" dirty="0">
              <a:solidFill>
                <a:srgbClr val="202122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8D2A318-6C97-6EFE-8272-CA1E504E346A}"/>
              </a:ext>
            </a:extLst>
          </p:cNvPr>
          <p:cNvSpPr/>
          <p:nvPr/>
        </p:nvSpPr>
        <p:spPr>
          <a:xfrm>
            <a:off x="5812525" y="4094814"/>
            <a:ext cx="777334" cy="53998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RISONA</a:t>
            </a:r>
          </a:p>
          <a:p>
            <a:pPr algn="ctr"/>
            <a:r>
              <a:rPr lang="en-US" altLang="ja-JP" sz="1400" dirty="0">
                <a:solidFill>
                  <a:srgbClr val="202122"/>
                </a:solidFill>
              </a:rPr>
              <a:t>Bank</a:t>
            </a: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9D052004-1A04-391F-AE7D-34821A7F96F2}"/>
              </a:ext>
            </a:extLst>
          </p:cNvPr>
          <p:cNvGrpSpPr/>
          <p:nvPr/>
        </p:nvGrpSpPr>
        <p:grpSpPr>
          <a:xfrm>
            <a:off x="-249167" y="6831273"/>
            <a:ext cx="5670225" cy="2090459"/>
            <a:chOff x="-252754" y="6951730"/>
            <a:chExt cx="5670225" cy="2090459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9829419A-1C3E-902C-05B1-F15314CDEE49}"/>
                </a:ext>
              </a:extLst>
            </p:cNvPr>
            <p:cNvSpPr/>
            <p:nvPr/>
          </p:nvSpPr>
          <p:spPr>
            <a:xfrm>
              <a:off x="855780" y="6951730"/>
              <a:ext cx="3517157" cy="2090459"/>
            </a:xfrm>
            <a:prstGeom prst="roundRect">
              <a:avLst/>
            </a:prstGeom>
            <a:ln w="38100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4" name="図 13" descr="QR コード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3023D8CD-EACB-413F-30BD-8979F362AD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36408" y="7478061"/>
              <a:ext cx="1548406" cy="1501473"/>
            </a:xfrm>
            <a:prstGeom prst="rect">
              <a:avLst/>
            </a:prstGeom>
          </p:spPr>
        </p:pic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3FAB2572-259C-72BA-2AF9-B00C605D509F}"/>
                </a:ext>
              </a:extLst>
            </p:cNvPr>
            <p:cNvSpPr txBox="1"/>
            <p:nvPr/>
          </p:nvSpPr>
          <p:spPr>
            <a:xfrm>
              <a:off x="-252754" y="6953741"/>
              <a:ext cx="56702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b="1" dirty="0"/>
                <a:t>Google Maps </a:t>
              </a:r>
              <a:r>
                <a:rPr kumimoji="1" lang="en-US" altLang="ja-JP" sz="1200" dirty="0"/>
                <a:t>QR code</a:t>
              </a:r>
            </a:p>
            <a:p>
              <a:pPr algn="ctr"/>
              <a:r>
                <a:rPr kumimoji="1" lang="en-US" altLang="ja-JP" sz="1200" dirty="0"/>
                <a:t> with the </a:t>
              </a:r>
              <a:r>
                <a:rPr kumimoji="1" lang="en-US" altLang="ja-JP" sz="1200" b="1" dirty="0"/>
                <a:t>UEC Alliance Center </a:t>
              </a:r>
              <a:r>
                <a:rPr kumimoji="1" lang="en-US" altLang="ja-JP" sz="1200" dirty="0"/>
                <a:t>set as the destination</a:t>
              </a:r>
              <a:endParaRPr kumimoji="1" lang="ja-JP" altLang="en-US" sz="1200" dirty="0"/>
            </a:p>
          </p:txBody>
        </p:sp>
      </p:grp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02B757A-8339-F0AC-54E3-ACD29399BEAC}"/>
              </a:ext>
            </a:extLst>
          </p:cNvPr>
          <p:cNvSpPr/>
          <p:nvPr/>
        </p:nvSpPr>
        <p:spPr>
          <a:xfrm>
            <a:off x="9200737" y="7124700"/>
            <a:ext cx="568713" cy="4789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00" dirty="0">
                <a:solidFill>
                  <a:srgbClr val="202122"/>
                </a:solidFill>
              </a:rPr>
              <a:t>Police</a:t>
            </a:r>
          </a:p>
          <a:p>
            <a:pPr algn="ctr"/>
            <a:r>
              <a:rPr lang="en-US" altLang="ja-JP" sz="1100" dirty="0">
                <a:solidFill>
                  <a:srgbClr val="202122"/>
                </a:solidFill>
              </a:rPr>
              <a:t>Box</a:t>
            </a:r>
          </a:p>
        </p:txBody>
      </p:sp>
    </p:spTree>
    <p:extLst>
      <p:ext uri="{BB962C8B-B14F-4D97-AF65-F5344CB8AC3E}">
        <p14:creationId xmlns:p14="http://schemas.microsoft.com/office/powerpoint/2010/main" val="2664861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9BB6D0EC-AE7B-8775-CCEA-8C9789CE793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943"/>
          <a:stretch/>
        </p:blipFill>
        <p:spPr>
          <a:xfrm>
            <a:off x="1875014" y="356664"/>
            <a:ext cx="7940317" cy="8639018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ED3C407E-BF76-7643-BFE6-33F291D43343}"/>
              </a:ext>
            </a:extLst>
          </p:cNvPr>
          <p:cNvGrpSpPr/>
          <p:nvPr/>
        </p:nvGrpSpPr>
        <p:grpSpPr>
          <a:xfrm>
            <a:off x="8007269" y="7566750"/>
            <a:ext cx="843790" cy="662850"/>
            <a:chOff x="4179813" y="7310587"/>
            <a:chExt cx="343421" cy="247024"/>
          </a:xfrm>
        </p:grpSpPr>
        <p:pic>
          <p:nvPicPr>
            <p:cNvPr id="6" name="Picture 12" descr="■">
              <a:extLst>
                <a:ext uri="{FF2B5EF4-FFF2-40B4-BE49-F238E27FC236}">
                  <a16:creationId xmlns:a16="http://schemas.microsoft.com/office/drawing/2014/main" id="{59D7F30B-332E-0F01-9AA4-BCD387A0EB1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909"/>
            <a:stretch/>
          </p:blipFill>
          <p:spPr bwMode="auto">
            <a:xfrm>
              <a:off x="4205940" y="7310587"/>
              <a:ext cx="297529" cy="2470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フローチャート: 処理 6">
              <a:extLst>
                <a:ext uri="{FF2B5EF4-FFF2-40B4-BE49-F238E27FC236}">
                  <a16:creationId xmlns:a16="http://schemas.microsoft.com/office/drawing/2014/main" id="{067D3D31-19E8-5982-58C3-8A85940BB70E}"/>
                </a:ext>
              </a:extLst>
            </p:cNvPr>
            <p:cNvSpPr/>
            <p:nvPr/>
          </p:nvSpPr>
          <p:spPr>
            <a:xfrm>
              <a:off x="4179813" y="7418601"/>
              <a:ext cx="125605" cy="12343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/>
            </a:p>
          </p:txBody>
        </p:sp>
        <p:sp>
          <p:nvSpPr>
            <p:cNvPr id="8" name="フローチャート: 処理 7">
              <a:extLst>
                <a:ext uri="{FF2B5EF4-FFF2-40B4-BE49-F238E27FC236}">
                  <a16:creationId xmlns:a16="http://schemas.microsoft.com/office/drawing/2014/main" id="{E9C3694E-34FF-0630-4D47-574A687D5BEA}"/>
                </a:ext>
              </a:extLst>
            </p:cNvPr>
            <p:cNvSpPr/>
            <p:nvPr/>
          </p:nvSpPr>
          <p:spPr>
            <a:xfrm>
              <a:off x="4397629" y="7418795"/>
              <a:ext cx="125605" cy="12343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/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4EE3447-5C07-1D35-FB47-B366FC3A5D85}"/>
              </a:ext>
            </a:extLst>
          </p:cNvPr>
          <p:cNvGrpSpPr/>
          <p:nvPr/>
        </p:nvGrpSpPr>
        <p:grpSpPr>
          <a:xfrm>
            <a:off x="5446880" y="7263342"/>
            <a:ext cx="624606" cy="885235"/>
            <a:chOff x="2765713" y="7190063"/>
            <a:chExt cx="331898" cy="356438"/>
          </a:xfrm>
        </p:grpSpPr>
        <p:pic>
          <p:nvPicPr>
            <p:cNvPr id="10" name="Picture 10" descr="■">
              <a:extLst>
                <a:ext uri="{FF2B5EF4-FFF2-40B4-BE49-F238E27FC236}">
                  <a16:creationId xmlns:a16="http://schemas.microsoft.com/office/drawing/2014/main" id="{7AA4B215-7701-48E4-5C5F-5D1F6261AE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3472" y="7194525"/>
              <a:ext cx="238003" cy="3475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フローチャート: 処理 10">
              <a:extLst>
                <a:ext uri="{FF2B5EF4-FFF2-40B4-BE49-F238E27FC236}">
                  <a16:creationId xmlns:a16="http://schemas.microsoft.com/office/drawing/2014/main" id="{FFBC0C90-2757-AFD9-04D9-2FF056FA5A50}"/>
                </a:ext>
              </a:extLst>
            </p:cNvPr>
            <p:cNvSpPr/>
            <p:nvPr/>
          </p:nvSpPr>
          <p:spPr>
            <a:xfrm>
              <a:off x="2969345" y="7423064"/>
              <a:ext cx="125605" cy="12343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/>
            </a:p>
          </p:txBody>
        </p:sp>
        <p:sp>
          <p:nvSpPr>
            <p:cNvPr id="12" name="フローチャート: 処理 11">
              <a:extLst>
                <a:ext uri="{FF2B5EF4-FFF2-40B4-BE49-F238E27FC236}">
                  <a16:creationId xmlns:a16="http://schemas.microsoft.com/office/drawing/2014/main" id="{B8C448BF-97D8-23C8-4C7F-CE108E59BA72}"/>
                </a:ext>
              </a:extLst>
            </p:cNvPr>
            <p:cNvSpPr/>
            <p:nvPr/>
          </p:nvSpPr>
          <p:spPr>
            <a:xfrm>
              <a:off x="2765713" y="7423064"/>
              <a:ext cx="125605" cy="12343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/>
            </a:p>
          </p:txBody>
        </p:sp>
        <p:sp>
          <p:nvSpPr>
            <p:cNvPr id="13" name="フローチャート: 処理 12">
              <a:extLst>
                <a:ext uri="{FF2B5EF4-FFF2-40B4-BE49-F238E27FC236}">
                  <a16:creationId xmlns:a16="http://schemas.microsoft.com/office/drawing/2014/main" id="{64FDDC81-A3B2-F0CB-BAA1-3CBD23EF3D09}"/>
                </a:ext>
              </a:extLst>
            </p:cNvPr>
            <p:cNvSpPr/>
            <p:nvPr/>
          </p:nvSpPr>
          <p:spPr>
            <a:xfrm>
              <a:off x="2765713" y="7190063"/>
              <a:ext cx="125605" cy="12343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 dirty="0"/>
            </a:p>
          </p:txBody>
        </p:sp>
        <p:sp>
          <p:nvSpPr>
            <p:cNvPr id="14" name="フローチャート: 処理 13">
              <a:extLst>
                <a:ext uri="{FF2B5EF4-FFF2-40B4-BE49-F238E27FC236}">
                  <a16:creationId xmlns:a16="http://schemas.microsoft.com/office/drawing/2014/main" id="{CED194E1-3CD3-77A7-93CA-81E036F2EB4A}"/>
                </a:ext>
              </a:extLst>
            </p:cNvPr>
            <p:cNvSpPr/>
            <p:nvPr/>
          </p:nvSpPr>
          <p:spPr>
            <a:xfrm>
              <a:off x="2972006" y="7194525"/>
              <a:ext cx="125605" cy="12343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 dirty="0"/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EF73BA03-A5B2-5C31-5286-0E4AA4D1A9C5}"/>
              </a:ext>
            </a:extLst>
          </p:cNvPr>
          <p:cNvGrpSpPr/>
          <p:nvPr/>
        </p:nvGrpSpPr>
        <p:grpSpPr>
          <a:xfrm>
            <a:off x="2904197" y="6946772"/>
            <a:ext cx="607204" cy="977858"/>
            <a:chOff x="1429787" y="7100615"/>
            <a:chExt cx="297765" cy="351084"/>
          </a:xfrm>
        </p:grpSpPr>
        <p:pic>
          <p:nvPicPr>
            <p:cNvPr id="16" name="Picture 10" descr="■">
              <a:extLst>
                <a:ext uri="{FF2B5EF4-FFF2-40B4-BE49-F238E27FC236}">
                  <a16:creationId xmlns:a16="http://schemas.microsoft.com/office/drawing/2014/main" id="{3C877CB0-0CE8-3445-A3DE-86E0069889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9727" y="7104185"/>
              <a:ext cx="274564" cy="3475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フローチャート: 処理 16">
              <a:extLst>
                <a:ext uri="{FF2B5EF4-FFF2-40B4-BE49-F238E27FC236}">
                  <a16:creationId xmlns:a16="http://schemas.microsoft.com/office/drawing/2014/main" id="{CF886E32-C103-A634-ACAB-A316E27BA432}"/>
                </a:ext>
              </a:extLst>
            </p:cNvPr>
            <p:cNvSpPr/>
            <p:nvPr/>
          </p:nvSpPr>
          <p:spPr>
            <a:xfrm>
              <a:off x="1637777" y="7104420"/>
              <a:ext cx="80980" cy="12343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 dirty="0"/>
            </a:p>
          </p:txBody>
        </p:sp>
        <p:sp>
          <p:nvSpPr>
            <p:cNvPr id="18" name="フローチャート: 処理 17">
              <a:extLst>
                <a:ext uri="{FF2B5EF4-FFF2-40B4-BE49-F238E27FC236}">
                  <a16:creationId xmlns:a16="http://schemas.microsoft.com/office/drawing/2014/main" id="{AE3B6584-B1AB-E320-9CD8-FCEB67C28174}"/>
                </a:ext>
              </a:extLst>
            </p:cNvPr>
            <p:cNvSpPr/>
            <p:nvPr/>
          </p:nvSpPr>
          <p:spPr>
            <a:xfrm>
              <a:off x="1429787" y="7328262"/>
              <a:ext cx="115779" cy="123437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/>
            </a:p>
          </p:txBody>
        </p:sp>
        <p:sp>
          <p:nvSpPr>
            <p:cNvPr id="19" name="フローチャート: 処理 18">
              <a:extLst>
                <a:ext uri="{FF2B5EF4-FFF2-40B4-BE49-F238E27FC236}">
                  <a16:creationId xmlns:a16="http://schemas.microsoft.com/office/drawing/2014/main" id="{EF877252-2CC5-F2B1-CC70-960EB51E4E70}"/>
                </a:ext>
              </a:extLst>
            </p:cNvPr>
            <p:cNvSpPr/>
            <p:nvPr/>
          </p:nvSpPr>
          <p:spPr>
            <a:xfrm>
              <a:off x="1628982" y="7332199"/>
              <a:ext cx="98570" cy="110066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 dirty="0"/>
            </a:p>
          </p:txBody>
        </p:sp>
        <p:sp>
          <p:nvSpPr>
            <p:cNvPr id="20" name="フローチャート: 処理 19">
              <a:extLst>
                <a:ext uri="{FF2B5EF4-FFF2-40B4-BE49-F238E27FC236}">
                  <a16:creationId xmlns:a16="http://schemas.microsoft.com/office/drawing/2014/main" id="{DFD658CA-652C-8CEE-FCD1-87D7E60FD7C5}"/>
                </a:ext>
              </a:extLst>
            </p:cNvPr>
            <p:cNvSpPr/>
            <p:nvPr/>
          </p:nvSpPr>
          <p:spPr>
            <a:xfrm>
              <a:off x="1449727" y="7100615"/>
              <a:ext cx="92776" cy="127242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 dirty="0"/>
            </a:p>
          </p:txBody>
        </p:sp>
      </p:grpSp>
      <p:sp>
        <p:nvSpPr>
          <p:cNvPr id="21" name="フローチャート: 処理 20">
            <a:extLst>
              <a:ext uri="{FF2B5EF4-FFF2-40B4-BE49-F238E27FC236}">
                <a16:creationId xmlns:a16="http://schemas.microsoft.com/office/drawing/2014/main" id="{E4A8DC87-F513-E686-B080-03390FCF6512}"/>
              </a:ext>
            </a:extLst>
          </p:cNvPr>
          <p:cNvSpPr/>
          <p:nvPr/>
        </p:nvSpPr>
        <p:spPr>
          <a:xfrm>
            <a:off x="9258398" y="6252354"/>
            <a:ext cx="854528" cy="199769"/>
          </a:xfrm>
          <a:prstGeom prst="flowChartProcess">
            <a:avLst/>
          </a:prstGeom>
          <a:solidFill>
            <a:srgbClr val="EBECEC"/>
          </a:solidFill>
          <a:ln>
            <a:solidFill>
              <a:srgbClr val="D5D5D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13" dirty="0"/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5DCFF1C6-BE8D-08A0-5F94-B95FA695923F}"/>
              </a:ext>
            </a:extLst>
          </p:cNvPr>
          <p:cNvGrpSpPr/>
          <p:nvPr/>
        </p:nvGrpSpPr>
        <p:grpSpPr>
          <a:xfrm>
            <a:off x="9689387" y="5675767"/>
            <a:ext cx="1176018" cy="2196857"/>
            <a:chOff x="5033579" y="6793100"/>
            <a:chExt cx="418422" cy="1186625"/>
          </a:xfrm>
        </p:grpSpPr>
        <p:sp>
          <p:nvSpPr>
            <p:cNvPr id="23" name="フローチャート: 処理 22">
              <a:extLst>
                <a:ext uri="{FF2B5EF4-FFF2-40B4-BE49-F238E27FC236}">
                  <a16:creationId xmlns:a16="http://schemas.microsoft.com/office/drawing/2014/main" id="{FE76F39C-3BD0-DD2B-9285-B6847D3F06A1}"/>
                </a:ext>
              </a:extLst>
            </p:cNvPr>
            <p:cNvSpPr/>
            <p:nvPr/>
          </p:nvSpPr>
          <p:spPr>
            <a:xfrm rot="16200000">
              <a:off x="4706312" y="7275172"/>
              <a:ext cx="1073082" cy="108938"/>
            </a:xfrm>
            <a:prstGeom prst="flowChartProcess">
              <a:avLst/>
            </a:prstGeom>
            <a:solidFill>
              <a:srgbClr val="EBECEC"/>
            </a:solidFill>
            <a:ln>
              <a:solidFill>
                <a:srgbClr val="D5D5D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 dirty="0"/>
            </a:p>
          </p:txBody>
        </p:sp>
        <p:pic>
          <p:nvPicPr>
            <p:cNvPr id="24" name="Picture 12" descr="■">
              <a:extLst>
                <a:ext uri="{FF2B5EF4-FFF2-40B4-BE49-F238E27FC236}">
                  <a16:creationId xmlns:a16="http://schemas.microsoft.com/office/drawing/2014/main" id="{916A0223-C49A-E2A8-9005-CB0A66A3E3E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909"/>
            <a:stretch/>
          </p:blipFill>
          <p:spPr bwMode="auto">
            <a:xfrm rot="10800000">
              <a:off x="5033579" y="7619789"/>
              <a:ext cx="418422" cy="35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フローチャート: 処理 24">
              <a:extLst>
                <a:ext uri="{FF2B5EF4-FFF2-40B4-BE49-F238E27FC236}">
                  <a16:creationId xmlns:a16="http://schemas.microsoft.com/office/drawing/2014/main" id="{3D4A52EB-6A1D-CFF2-8D98-A54555EFBA54}"/>
                </a:ext>
              </a:extLst>
            </p:cNvPr>
            <p:cNvSpPr/>
            <p:nvPr/>
          </p:nvSpPr>
          <p:spPr>
            <a:xfrm>
              <a:off x="5305261" y="7638222"/>
              <a:ext cx="130511" cy="179859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 dirty="0"/>
            </a:p>
          </p:txBody>
        </p:sp>
        <p:sp>
          <p:nvSpPr>
            <p:cNvPr id="26" name="フローチャート: 処理 25">
              <a:extLst>
                <a:ext uri="{FF2B5EF4-FFF2-40B4-BE49-F238E27FC236}">
                  <a16:creationId xmlns:a16="http://schemas.microsoft.com/office/drawing/2014/main" id="{ABDF9A1F-BB07-C493-5405-7A4C399585EA}"/>
                </a:ext>
              </a:extLst>
            </p:cNvPr>
            <p:cNvSpPr/>
            <p:nvPr/>
          </p:nvSpPr>
          <p:spPr>
            <a:xfrm>
              <a:off x="5044648" y="7639843"/>
              <a:ext cx="139766" cy="179859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13" dirty="0"/>
            </a:p>
          </p:txBody>
        </p:sp>
      </p:grpSp>
      <p:sp>
        <p:nvSpPr>
          <p:cNvPr id="29" name="フローチャート: 処理 28">
            <a:extLst>
              <a:ext uri="{FF2B5EF4-FFF2-40B4-BE49-F238E27FC236}">
                <a16:creationId xmlns:a16="http://schemas.microsoft.com/office/drawing/2014/main" id="{532D5B00-3023-C7E7-A509-589E0C2779E6}"/>
              </a:ext>
            </a:extLst>
          </p:cNvPr>
          <p:cNvSpPr/>
          <p:nvPr/>
        </p:nvSpPr>
        <p:spPr>
          <a:xfrm>
            <a:off x="6981329" y="4579978"/>
            <a:ext cx="901055" cy="112551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2DE65E4-BD27-9894-A9AD-F4897883478B}"/>
              </a:ext>
            </a:extLst>
          </p:cNvPr>
          <p:cNvSpPr/>
          <p:nvPr/>
        </p:nvSpPr>
        <p:spPr>
          <a:xfrm>
            <a:off x="458274" y="101811"/>
            <a:ext cx="2882576" cy="6491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/>
              <a:t>Map around UEC</a:t>
            </a:r>
          </a:p>
        </p:txBody>
      </p:sp>
      <p:sp>
        <p:nvSpPr>
          <p:cNvPr id="31" name="吹き出し: 角を丸めた四角形 30">
            <a:extLst>
              <a:ext uri="{FF2B5EF4-FFF2-40B4-BE49-F238E27FC236}">
                <a16:creationId xmlns:a16="http://schemas.microsoft.com/office/drawing/2014/main" id="{97DF26F4-108B-D92B-CDCC-B77FF1E30F9D}"/>
              </a:ext>
            </a:extLst>
          </p:cNvPr>
          <p:cNvSpPr/>
          <p:nvPr/>
        </p:nvSpPr>
        <p:spPr>
          <a:xfrm>
            <a:off x="9180291" y="1225718"/>
            <a:ext cx="2842747" cy="2020831"/>
          </a:xfrm>
          <a:prstGeom prst="wedgeRoundRectCallout">
            <a:avLst>
              <a:gd name="adj1" fmla="val -138760"/>
              <a:gd name="adj2" fmla="val 13916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</a:rPr>
              <a:t>University Center</a:t>
            </a:r>
          </a:p>
          <a:p>
            <a:pPr algn="ctr"/>
            <a:r>
              <a:rPr lang="en-US" altLang="ja-JP" sz="1200" dirty="0"/>
              <a:t>Lunch Place </a:t>
            </a:r>
          </a:p>
          <a:p>
            <a:pPr algn="ctr"/>
            <a:r>
              <a:rPr lang="en-US" altLang="ja-JP" sz="1100" dirty="0"/>
              <a:t>and </a:t>
            </a:r>
          </a:p>
          <a:p>
            <a:pPr algn="ctr"/>
            <a:r>
              <a:rPr lang="en-US" altLang="ja-JP" sz="1200" dirty="0"/>
              <a:t>Opening Reception Venue on July 28</a:t>
            </a:r>
          </a:p>
          <a:p>
            <a:pPr algn="ctr"/>
            <a:r>
              <a:rPr lang="en-US" altLang="ja-JP" sz="1100" dirty="0"/>
              <a:t>(Restaurant Harmonia on the 3rd floor)</a:t>
            </a:r>
          </a:p>
          <a:p>
            <a:pPr algn="ctr"/>
            <a:endParaRPr lang="en-US" altLang="ja-JP" sz="1100" dirty="0"/>
          </a:p>
          <a:p>
            <a:pPr algn="ctr"/>
            <a:endParaRPr lang="en-US" altLang="ja-JP" sz="1100" dirty="0"/>
          </a:p>
          <a:p>
            <a:pPr algn="ctr"/>
            <a:endParaRPr lang="en-US" altLang="ja-JP" sz="1100" dirty="0"/>
          </a:p>
          <a:p>
            <a:pPr algn="ctr"/>
            <a:endParaRPr lang="en-US" altLang="ja-JP" sz="1100" dirty="0"/>
          </a:p>
          <a:p>
            <a:pPr algn="ctr"/>
            <a:endParaRPr lang="ja-JP" altLang="en-US" sz="1000" dirty="0"/>
          </a:p>
        </p:txBody>
      </p:sp>
      <p:sp>
        <p:nvSpPr>
          <p:cNvPr id="35" name="吹き出し: 四角形 34">
            <a:extLst>
              <a:ext uri="{FF2B5EF4-FFF2-40B4-BE49-F238E27FC236}">
                <a16:creationId xmlns:a16="http://schemas.microsoft.com/office/drawing/2014/main" id="{B60844CA-9FC8-50A7-6E47-C8B5A570B904}"/>
              </a:ext>
            </a:extLst>
          </p:cNvPr>
          <p:cNvSpPr/>
          <p:nvPr/>
        </p:nvSpPr>
        <p:spPr>
          <a:xfrm>
            <a:off x="307798" y="5987692"/>
            <a:ext cx="1730915" cy="967915"/>
          </a:xfrm>
          <a:prstGeom prst="wedgeRectCallout">
            <a:avLst>
              <a:gd name="adj1" fmla="val 133652"/>
              <a:gd name="adj2" fmla="val 836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/>
              <a:t>You can also enter the West Campus from here.</a:t>
            </a:r>
            <a:endParaRPr kumimoji="1" lang="ja-JP" altLang="en-US" sz="1400" dirty="0"/>
          </a:p>
        </p:txBody>
      </p:sp>
      <p:sp>
        <p:nvSpPr>
          <p:cNvPr id="36" name="吹き出し: 角を丸めた四角形 35">
            <a:extLst>
              <a:ext uri="{FF2B5EF4-FFF2-40B4-BE49-F238E27FC236}">
                <a16:creationId xmlns:a16="http://schemas.microsoft.com/office/drawing/2014/main" id="{FAF0C709-7553-B785-E311-1B05B0894064}"/>
              </a:ext>
            </a:extLst>
          </p:cNvPr>
          <p:cNvSpPr/>
          <p:nvPr/>
        </p:nvSpPr>
        <p:spPr>
          <a:xfrm>
            <a:off x="7255611" y="230672"/>
            <a:ext cx="1815195" cy="2008922"/>
          </a:xfrm>
          <a:prstGeom prst="wedgeRoundRectCallout">
            <a:avLst>
              <a:gd name="adj1" fmla="val -107420"/>
              <a:gd name="adj2" fmla="val 173060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b="1" dirty="0"/>
              <a:t>KIMURA Kohei Lab</a:t>
            </a:r>
          </a:p>
          <a:p>
            <a:pPr algn="ctr"/>
            <a:r>
              <a:rPr lang="en-US" altLang="ja-JP" sz="1400" dirty="0"/>
              <a:t>Room 501, 5</a:t>
            </a:r>
            <a:r>
              <a:rPr lang="en-US" altLang="ja-JP" sz="1400" baseline="30000" dirty="0"/>
              <a:t>th</a:t>
            </a:r>
            <a:r>
              <a:rPr lang="en-US" altLang="ja-JP" sz="1400" dirty="0"/>
              <a:t> floor</a:t>
            </a:r>
          </a:p>
          <a:p>
            <a:pPr algn="ctr"/>
            <a:r>
              <a:rPr lang="en-US" altLang="ja-JP" sz="1400" dirty="0"/>
              <a:t>East 2 Building</a:t>
            </a:r>
          </a:p>
          <a:p>
            <a:pPr algn="ctr"/>
            <a:endParaRPr lang="en-US" altLang="ja-JP" sz="1400" dirty="0"/>
          </a:p>
          <a:p>
            <a:pPr algn="ctr"/>
            <a:endParaRPr lang="en-US" altLang="ja-JP" sz="1400" dirty="0"/>
          </a:p>
          <a:p>
            <a:pPr algn="ctr"/>
            <a:endParaRPr lang="en-US" altLang="ja-JP" sz="1400" dirty="0"/>
          </a:p>
          <a:p>
            <a:pPr algn="ctr"/>
            <a:endParaRPr lang="en-US" altLang="ja-JP" sz="1400" dirty="0"/>
          </a:p>
          <a:p>
            <a:pPr algn="ctr"/>
            <a:endParaRPr lang="en-US" altLang="ja-JP" sz="1400" dirty="0"/>
          </a:p>
          <a:p>
            <a:pPr algn="ctr"/>
            <a:endParaRPr lang="ja-JP" altLang="en-US" sz="1050" dirty="0"/>
          </a:p>
        </p:txBody>
      </p:sp>
      <p:sp>
        <p:nvSpPr>
          <p:cNvPr id="37" name="吹き出し: 角を丸めた四角形 36">
            <a:extLst>
              <a:ext uri="{FF2B5EF4-FFF2-40B4-BE49-F238E27FC236}">
                <a16:creationId xmlns:a16="http://schemas.microsoft.com/office/drawing/2014/main" id="{D2BFE065-069D-3D82-131E-CF4619E8E385}"/>
              </a:ext>
            </a:extLst>
          </p:cNvPr>
          <p:cNvSpPr/>
          <p:nvPr/>
        </p:nvSpPr>
        <p:spPr>
          <a:xfrm>
            <a:off x="346680" y="2435011"/>
            <a:ext cx="3430190" cy="1198004"/>
          </a:xfrm>
          <a:prstGeom prst="wedgeRoundRectCallout">
            <a:avLst>
              <a:gd name="adj1" fmla="val 75820"/>
              <a:gd name="adj2" fmla="val 160315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b="1" dirty="0"/>
              <a:t>TAKAHASHI Hiroki Lab</a:t>
            </a:r>
          </a:p>
          <a:p>
            <a:pPr algn="ctr"/>
            <a:r>
              <a:rPr lang="en-US" altLang="ja-JP" sz="1400" dirty="0"/>
              <a:t>Room 501, 5</a:t>
            </a:r>
            <a:r>
              <a:rPr lang="en-US" altLang="ja-JP" sz="1400" baseline="30000" dirty="0"/>
              <a:t>th</a:t>
            </a:r>
            <a:r>
              <a:rPr lang="en-US" altLang="ja-JP" sz="1400" dirty="0"/>
              <a:t> floor</a:t>
            </a:r>
            <a:r>
              <a:rPr lang="ja-JP" altLang="en-US" sz="1400" dirty="0"/>
              <a:t> </a:t>
            </a:r>
            <a:r>
              <a:rPr lang="en-US" altLang="ja-JP" sz="1400" dirty="0"/>
              <a:t>West 6 Building</a:t>
            </a:r>
          </a:p>
          <a:p>
            <a:pPr algn="ctr"/>
            <a:endParaRPr lang="en-US" altLang="ja-JP" sz="1400" dirty="0"/>
          </a:p>
          <a:p>
            <a:pPr algn="ctr"/>
            <a:endParaRPr lang="en-US" altLang="ja-JP" sz="1400" dirty="0"/>
          </a:p>
          <a:p>
            <a:pPr algn="ctr"/>
            <a:endParaRPr lang="ja-JP" altLang="en-US" sz="1400" dirty="0"/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51F702C5-C21F-A09A-C45D-7401FB092C4B}"/>
              </a:ext>
            </a:extLst>
          </p:cNvPr>
          <p:cNvGrpSpPr/>
          <p:nvPr/>
        </p:nvGrpSpPr>
        <p:grpSpPr>
          <a:xfrm>
            <a:off x="294416" y="7614124"/>
            <a:ext cx="2538699" cy="1332119"/>
            <a:chOff x="307798" y="7455217"/>
            <a:chExt cx="2020790" cy="1332119"/>
          </a:xfrm>
        </p:grpSpPr>
        <p:sp>
          <p:nvSpPr>
            <p:cNvPr id="38" name="吹き出し: 角を丸めた四角形 37">
              <a:extLst>
                <a:ext uri="{FF2B5EF4-FFF2-40B4-BE49-F238E27FC236}">
                  <a16:creationId xmlns:a16="http://schemas.microsoft.com/office/drawing/2014/main" id="{83FB689C-4A3B-C8F2-10AC-B18FF0512539}"/>
                </a:ext>
              </a:extLst>
            </p:cNvPr>
            <p:cNvSpPr/>
            <p:nvPr/>
          </p:nvSpPr>
          <p:spPr>
            <a:xfrm>
              <a:off x="307798" y="7455217"/>
              <a:ext cx="2020790" cy="1332119"/>
            </a:xfrm>
            <a:prstGeom prst="wedgeRoundRectCallout">
              <a:avLst>
                <a:gd name="adj1" fmla="val 96662"/>
                <a:gd name="adj2" fmla="val -15477"/>
                <a:gd name="adj3" fmla="val 16667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600" b="1" dirty="0"/>
                <a:t>UEC Alliance Center</a:t>
              </a:r>
            </a:p>
            <a:p>
              <a:pPr algn="ctr"/>
              <a:r>
                <a:rPr lang="en-US" altLang="ja-JP" sz="1200" dirty="0"/>
                <a:t>ACIVS Venue</a:t>
              </a:r>
            </a:p>
            <a:p>
              <a:pPr algn="ctr"/>
              <a:endParaRPr lang="en-US" altLang="ja-JP" sz="1200" dirty="0"/>
            </a:p>
            <a:p>
              <a:pPr algn="ctr"/>
              <a:endParaRPr lang="en-US" altLang="ja-JP" sz="1200" dirty="0"/>
            </a:p>
            <a:p>
              <a:pPr algn="ctr"/>
              <a:endParaRPr lang="en-US" altLang="ja-JP" sz="1200" dirty="0"/>
            </a:p>
            <a:p>
              <a:pPr algn="ctr"/>
              <a:endParaRPr lang="ja-JP" altLang="en-US" sz="1000" dirty="0"/>
            </a:p>
          </p:txBody>
        </p:sp>
        <p:pic>
          <p:nvPicPr>
            <p:cNvPr id="2" name="Picture 2" descr="シンプルなプレゼンのスライドのイラスト">
              <a:extLst>
                <a:ext uri="{FF2B5EF4-FFF2-40B4-BE49-F238E27FC236}">
                  <a16:creationId xmlns:a16="http://schemas.microsoft.com/office/drawing/2014/main" id="{8C6278DB-585A-5DD6-C2BC-E243156F07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3335" y="7995295"/>
              <a:ext cx="993743" cy="7316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0" name="Picture 22" descr="皿とナイフとフォークのイラスト">
            <a:extLst>
              <a:ext uri="{FF2B5EF4-FFF2-40B4-BE49-F238E27FC236}">
                <a16:creationId xmlns:a16="http://schemas.microsoft.com/office/drawing/2014/main" id="{D2CEC7AF-F2E8-A2ED-E8F7-D945E3A769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1475" y="2321946"/>
            <a:ext cx="920378" cy="867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吹き出し: 角を丸めた四角形 40">
            <a:extLst>
              <a:ext uri="{FF2B5EF4-FFF2-40B4-BE49-F238E27FC236}">
                <a16:creationId xmlns:a16="http://schemas.microsoft.com/office/drawing/2014/main" id="{65B3BD71-A2EF-5150-3381-07C7BEBC0AE8}"/>
              </a:ext>
            </a:extLst>
          </p:cNvPr>
          <p:cNvSpPr/>
          <p:nvPr/>
        </p:nvSpPr>
        <p:spPr>
          <a:xfrm>
            <a:off x="1908773" y="867012"/>
            <a:ext cx="3204687" cy="1498428"/>
          </a:xfrm>
          <a:prstGeom prst="wedgeRoundRectCallout">
            <a:avLst>
              <a:gd name="adj1" fmla="val 97864"/>
              <a:gd name="adj2" fmla="val 13157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</a:rPr>
              <a:t>UEC Museum of Communications</a:t>
            </a:r>
          </a:p>
          <a:p>
            <a:pPr algn="ctr"/>
            <a:r>
              <a:rPr lang="en-US" altLang="ja-JP" sz="1200" dirty="0">
                <a:solidFill>
                  <a:srgbClr val="1F1F1F"/>
                </a:solidFill>
              </a:rPr>
              <a:t>Visit on the afternoon of July 30</a:t>
            </a:r>
            <a:endParaRPr lang="en-US" altLang="ja-JP" sz="1200" dirty="0">
              <a:solidFill>
                <a:srgbClr val="303030"/>
              </a:solidFill>
            </a:endParaRPr>
          </a:p>
          <a:p>
            <a:pPr algn="ctr"/>
            <a:endParaRPr lang="en-US" altLang="ja-JP" sz="1200" dirty="0">
              <a:solidFill>
                <a:srgbClr val="303030"/>
              </a:solidFill>
            </a:endParaRPr>
          </a:p>
          <a:p>
            <a:pPr algn="ctr"/>
            <a:endParaRPr lang="en-US" altLang="ja-JP" sz="1200" dirty="0">
              <a:solidFill>
                <a:srgbClr val="303030"/>
              </a:solidFill>
            </a:endParaRPr>
          </a:p>
          <a:p>
            <a:pPr algn="ctr"/>
            <a:endParaRPr lang="ja-JP" altLang="en-US" sz="1200" dirty="0">
              <a:solidFill>
                <a:schemeClr val="tx1"/>
              </a:solidFill>
            </a:endParaRPr>
          </a:p>
        </p:txBody>
      </p:sp>
      <p:pic>
        <p:nvPicPr>
          <p:cNvPr id="42" name="Picture 2">
            <a:extLst>
              <a:ext uri="{FF2B5EF4-FFF2-40B4-BE49-F238E27FC236}">
                <a16:creationId xmlns:a16="http://schemas.microsoft.com/office/drawing/2014/main" id="{957DEB1E-5524-D2D2-1CD6-12A56A5FB1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87374" y="1708299"/>
            <a:ext cx="449753" cy="498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4" descr="博物館のイラスト">
            <a:extLst>
              <a:ext uri="{FF2B5EF4-FFF2-40B4-BE49-F238E27FC236}">
                <a16:creationId xmlns:a16="http://schemas.microsoft.com/office/drawing/2014/main" id="{452DCA53-3474-C6D2-275F-DE92113CA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7054" y="1549733"/>
            <a:ext cx="1165295" cy="815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F1BADA43-4B89-5C08-07CD-DDB16B716117}"/>
              </a:ext>
            </a:extLst>
          </p:cNvPr>
          <p:cNvSpPr/>
          <p:nvPr/>
        </p:nvSpPr>
        <p:spPr>
          <a:xfrm>
            <a:off x="9258398" y="4117676"/>
            <a:ext cx="2124149" cy="165334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Picture 4" descr="神社のイラスト">
            <a:extLst>
              <a:ext uri="{FF2B5EF4-FFF2-40B4-BE49-F238E27FC236}">
                <a16:creationId xmlns:a16="http://schemas.microsoft.com/office/drawing/2014/main" id="{C7E6E4C1-3544-1648-A1F8-04A33D7F5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9926" y="4779875"/>
            <a:ext cx="996547" cy="914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8889DE0-EC5A-EBC3-7CEF-BBA22D18C4B5}"/>
              </a:ext>
            </a:extLst>
          </p:cNvPr>
          <p:cNvSpPr txBox="1"/>
          <p:nvPr/>
        </p:nvSpPr>
        <p:spPr>
          <a:xfrm>
            <a:off x="8622234" y="4176566"/>
            <a:ext cx="338950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b="1" dirty="0" err="1">
                <a:solidFill>
                  <a:srgbClr val="1F1F1F"/>
                </a:solidFill>
              </a:rPr>
              <a:t>Fuda</a:t>
            </a:r>
            <a:r>
              <a:rPr lang="en-US" altLang="ja-JP" sz="1600" b="1" dirty="0">
                <a:solidFill>
                  <a:srgbClr val="1F1F1F"/>
                </a:solidFill>
              </a:rPr>
              <a:t> Tenjin-sha</a:t>
            </a:r>
          </a:p>
          <a:p>
            <a:pPr algn="ctr"/>
            <a:r>
              <a:rPr lang="en-US" altLang="ja-JP" sz="1100" dirty="0">
                <a:solidFill>
                  <a:srgbClr val="1F1F1F"/>
                </a:solidFill>
              </a:rPr>
              <a:t>Visit on the afternoon of July 28</a:t>
            </a:r>
          </a:p>
        </p:txBody>
      </p:sp>
      <p:pic>
        <p:nvPicPr>
          <p:cNvPr id="45" name="Picture 6" descr="コンビニエンスストアのイラスト">
            <a:extLst>
              <a:ext uri="{FF2B5EF4-FFF2-40B4-BE49-F238E27FC236}">
                <a16:creationId xmlns:a16="http://schemas.microsoft.com/office/drawing/2014/main" id="{6F88D8CF-65AD-3A25-47D4-28AB05F14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807" y="6854186"/>
            <a:ext cx="650596" cy="703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43AF06-9CE9-9F6E-0683-5C6DECC4984C}"/>
              </a:ext>
            </a:extLst>
          </p:cNvPr>
          <p:cNvSpPr txBox="1"/>
          <p:nvPr/>
        </p:nvSpPr>
        <p:spPr>
          <a:xfrm>
            <a:off x="8759928" y="6458131"/>
            <a:ext cx="158043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/>
              <a:t>7-Eleven</a:t>
            </a:r>
          </a:p>
          <a:p>
            <a:pPr algn="ctr"/>
            <a:r>
              <a:rPr lang="en-US" altLang="ja-JP" sz="1050" dirty="0"/>
              <a:t>(convenience store)</a:t>
            </a:r>
            <a:endParaRPr kumimoji="1" lang="ja-JP" altLang="en-US" sz="1400" dirty="0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519F99A-0858-3C77-287E-C9553E1FFEEF}"/>
              </a:ext>
            </a:extLst>
          </p:cNvPr>
          <p:cNvSpPr/>
          <p:nvPr/>
        </p:nvSpPr>
        <p:spPr>
          <a:xfrm>
            <a:off x="8496300" y="7597793"/>
            <a:ext cx="102394" cy="228274"/>
          </a:xfrm>
          <a:prstGeom prst="rect">
            <a:avLst/>
          </a:prstGeom>
          <a:solidFill>
            <a:srgbClr val="AEADAB"/>
          </a:solidFill>
          <a:ln>
            <a:solidFill>
              <a:srgbClr val="B0AE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0FED9F59-D9BC-DEBF-0DB7-8291BD87B934}"/>
              </a:ext>
            </a:extLst>
          </p:cNvPr>
          <p:cNvSpPr/>
          <p:nvPr/>
        </p:nvSpPr>
        <p:spPr>
          <a:xfrm>
            <a:off x="307798" y="3729162"/>
            <a:ext cx="2163988" cy="2099146"/>
          </a:xfrm>
          <a:prstGeom prst="wedgeRoundRectCallout">
            <a:avLst>
              <a:gd name="adj1" fmla="val 147370"/>
              <a:gd name="adj2" fmla="val 9970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b="1" dirty="0"/>
              <a:t>KODAMA Sachiko Lab</a:t>
            </a:r>
          </a:p>
          <a:p>
            <a:pPr algn="ctr"/>
            <a:r>
              <a:rPr lang="en-US" altLang="ja-JP" sz="1400" dirty="0"/>
              <a:t>Room 105, 1</a:t>
            </a:r>
            <a:r>
              <a:rPr lang="en-US" altLang="ja-JP" sz="1400" baseline="30000" dirty="0"/>
              <a:t>st</a:t>
            </a:r>
            <a:r>
              <a:rPr lang="en-US" altLang="ja-JP" sz="1400" dirty="0"/>
              <a:t> floor</a:t>
            </a:r>
          </a:p>
          <a:p>
            <a:pPr algn="ctr"/>
            <a:r>
              <a:rPr lang="en-US" altLang="ja-JP" sz="1400" dirty="0"/>
              <a:t>Room 402, 4</a:t>
            </a:r>
            <a:r>
              <a:rPr lang="en-US" altLang="ja-JP" sz="1400" baseline="30000" dirty="0"/>
              <a:t>th</a:t>
            </a:r>
            <a:r>
              <a:rPr lang="en-US" altLang="ja-JP" sz="1400" dirty="0"/>
              <a:t> floor</a:t>
            </a:r>
          </a:p>
          <a:p>
            <a:pPr algn="ctr"/>
            <a:r>
              <a:rPr lang="en-US" altLang="ja-JP" sz="1400" dirty="0"/>
              <a:t>West 6 Building</a:t>
            </a:r>
          </a:p>
          <a:p>
            <a:pPr algn="ctr"/>
            <a:endParaRPr lang="en-US" altLang="ja-JP" sz="1400" dirty="0"/>
          </a:p>
          <a:p>
            <a:pPr algn="ctr"/>
            <a:endParaRPr lang="en-US" altLang="ja-JP" sz="1400" dirty="0"/>
          </a:p>
          <a:p>
            <a:pPr algn="ctr"/>
            <a:endParaRPr lang="en-US" altLang="ja-JP" sz="1400" dirty="0"/>
          </a:p>
          <a:p>
            <a:pPr algn="ctr"/>
            <a:endParaRPr lang="en-US" altLang="ja-JP" sz="1400" dirty="0"/>
          </a:p>
          <a:p>
            <a:pPr algn="ctr"/>
            <a:endParaRPr lang="en-US" altLang="ja-JP" sz="1400" dirty="0"/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D4011D17-DD68-4FA7-A9FD-A07E6FA42A6E}"/>
              </a:ext>
            </a:extLst>
          </p:cNvPr>
          <p:cNvGrpSpPr/>
          <p:nvPr/>
        </p:nvGrpSpPr>
        <p:grpSpPr>
          <a:xfrm>
            <a:off x="477826" y="4730343"/>
            <a:ext cx="1795684" cy="978262"/>
            <a:chOff x="454404" y="4659857"/>
            <a:chExt cx="1795684" cy="978262"/>
          </a:xfrm>
        </p:grpSpPr>
        <p:pic>
          <p:nvPicPr>
            <p:cNvPr id="39" name="図 38">
              <a:extLst>
                <a:ext uri="{FF2B5EF4-FFF2-40B4-BE49-F238E27FC236}">
                  <a16:creationId xmlns:a16="http://schemas.microsoft.com/office/drawing/2014/main" id="{B85670F7-F8CB-4DDA-AB31-F81095E8F72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855" y="4659857"/>
              <a:ext cx="1739023" cy="978262"/>
            </a:xfrm>
            <a:prstGeom prst="rect">
              <a:avLst/>
            </a:prstGeom>
          </p:spPr>
        </p:pic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724E0E05-A773-407C-A4EE-0C67905FF007}"/>
                </a:ext>
              </a:extLst>
            </p:cNvPr>
            <p:cNvSpPr txBox="1"/>
            <p:nvPr/>
          </p:nvSpPr>
          <p:spPr>
            <a:xfrm>
              <a:off x="454404" y="5295632"/>
              <a:ext cx="17956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800" b="0" i="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Sachiko Kodama 《Gravity Garden》</a:t>
              </a:r>
            </a:p>
            <a:p>
              <a:r>
                <a:rPr lang="en-US" altLang="ja-JP" sz="800" b="0" i="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Short Video</a:t>
              </a:r>
              <a:endParaRPr lang="en-US" altLang="ja-JP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50" name="図 49">
            <a:extLst>
              <a:ext uri="{FF2B5EF4-FFF2-40B4-BE49-F238E27FC236}">
                <a16:creationId xmlns:a16="http://schemas.microsoft.com/office/drawing/2014/main" id="{3C81E076-09F6-4B62-9912-61FCF3AE575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804" y="998162"/>
            <a:ext cx="1146853" cy="1158152"/>
          </a:xfrm>
          <a:prstGeom prst="rect">
            <a:avLst/>
          </a:prstGeom>
        </p:spPr>
      </p:pic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0C78D40D-C526-47E0-BBAF-2C964B08C156}"/>
              </a:ext>
            </a:extLst>
          </p:cNvPr>
          <p:cNvGrpSpPr/>
          <p:nvPr/>
        </p:nvGrpSpPr>
        <p:grpSpPr>
          <a:xfrm>
            <a:off x="408962" y="3009046"/>
            <a:ext cx="3261346" cy="472266"/>
            <a:chOff x="408962" y="3009046"/>
            <a:chExt cx="3261346" cy="472266"/>
          </a:xfrm>
        </p:grpSpPr>
        <p:pic>
          <p:nvPicPr>
            <p:cNvPr id="51" name="Picture 7">
              <a:extLst>
                <a:ext uri="{FF2B5EF4-FFF2-40B4-BE49-F238E27FC236}">
                  <a16:creationId xmlns:a16="http://schemas.microsoft.com/office/drawing/2014/main" id="{AB3BC076-0E74-4301-A259-2CD554B04A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backgroundRemoval t="4000" b="100000" l="485" r="95152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8975" y="3009046"/>
              <a:ext cx="464022" cy="464022"/>
            </a:xfrm>
            <a:prstGeom prst="rect">
              <a:avLst/>
            </a:prstGeom>
          </p:spPr>
        </p:pic>
        <p:pic>
          <p:nvPicPr>
            <p:cNvPr id="52" name="Picture 9">
              <a:extLst>
                <a:ext uri="{FF2B5EF4-FFF2-40B4-BE49-F238E27FC236}">
                  <a16:creationId xmlns:a16="http://schemas.microsoft.com/office/drawing/2014/main" id="{1E415BB6-07A3-4669-A9E0-98BEB3B9FCC4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BEBA8EAE-BF5A-486C-A8C5-ECC9F3942E4B}">
                  <a14:imgProps xmlns:a14="http://schemas.microsoft.com/office/drawing/2010/main">
                    <a14:imgLayer r:embed="rId18">
                      <a14:imgEffect>
                        <a14:backgroundRemoval t="4000" b="100000" l="4727" r="9697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3721" y="3087493"/>
              <a:ext cx="393819" cy="393819"/>
            </a:xfrm>
            <a:prstGeom prst="rect">
              <a:avLst/>
            </a:prstGeom>
          </p:spPr>
        </p:pic>
        <p:pic>
          <p:nvPicPr>
            <p:cNvPr id="53" name="Picture 10">
              <a:extLst>
                <a:ext uri="{FF2B5EF4-FFF2-40B4-BE49-F238E27FC236}">
                  <a16:creationId xmlns:a16="http://schemas.microsoft.com/office/drawing/2014/main" id="{3588F306-AF9B-4BD1-9A33-7F661B09101A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backgroundRemoval t="2303" b="100000" l="1455" r="93576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9991" y="3074382"/>
              <a:ext cx="390443" cy="390443"/>
            </a:xfrm>
            <a:prstGeom prst="rect">
              <a:avLst/>
            </a:prstGeom>
          </p:spPr>
        </p:pic>
        <p:pic>
          <p:nvPicPr>
            <p:cNvPr id="54" name="Picture 12">
              <a:extLst>
                <a:ext uri="{FF2B5EF4-FFF2-40B4-BE49-F238E27FC236}">
                  <a16:creationId xmlns:a16="http://schemas.microsoft.com/office/drawing/2014/main" id="{465CE7E2-F085-4871-A057-30EE4C970E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extLst>
                <a:ext uri="{BEBA8EAE-BF5A-486C-A8C5-ECC9F3942E4B}">
                  <a14:imgProps xmlns:a14="http://schemas.microsoft.com/office/drawing/2010/main">
                    <a14:imgLayer r:embed="rId22">
                      <a14:imgEffect>
                        <a14:backgroundRemoval t="2788" b="100000" l="2061" r="9733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4798" y="3100269"/>
              <a:ext cx="381043" cy="381043"/>
            </a:xfrm>
            <a:prstGeom prst="rect">
              <a:avLst/>
            </a:prstGeom>
          </p:spPr>
        </p:pic>
        <p:pic>
          <p:nvPicPr>
            <p:cNvPr id="55" name="Picture 13">
              <a:extLst>
                <a:ext uri="{FF2B5EF4-FFF2-40B4-BE49-F238E27FC236}">
                  <a16:creationId xmlns:a16="http://schemas.microsoft.com/office/drawing/2014/main" id="{78CE9F31-2E70-4363-8F04-10B6E04E5F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 cstate="print">
              <a:extLst>
                <a:ext uri="{BEBA8EAE-BF5A-486C-A8C5-ECC9F3942E4B}">
                  <a14:imgProps xmlns:a14="http://schemas.microsoft.com/office/drawing/2010/main">
                    <a14:imgLayer r:embed="rId24">
                      <a14:imgEffect>
                        <a14:backgroundRemoval t="364" b="100000" l="485" r="99758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7303" y="3111359"/>
              <a:ext cx="361710" cy="361710"/>
            </a:xfrm>
            <a:prstGeom prst="rect">
              <a:avLst/>
            </a:prstGeom>
          </p:spPr>
        </p:pic>
        <p:pic>
          <p:nvPicPr>
            <p:cNvPr id="56" name="Picture 14">
              <a:extLst>
                <a:ext uri="{FF2B5EF4-FFF2-40B4-BE49-F238E27FC236}">
                  <a16:creationId xmlns:a16="http://schemas.microsoft.com/office/drawing/2014/main" id="{F7C16705-7BBD-49EE-AF45-E1DC6F3F74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 cstate="print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2667" b="100000" l="2182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7276" y="3048280"/>
              <a:ext cx="433032" cy="433032"/>
            </a:xfrm>
            <a:prstGeom prst="rect">
              <a:avLst/>
            </a:prstGeom>
          </p:spPr>
        </p:pic>
        <p:pic>
          <p:nvPicPr>
            <p:cNvPr id="57" name="Picture 18">
              <a:extLst>
                <a:ext uri="{FF2B5EF4-FFF2-40B4-BE49-F238E27FC236}">
                  <a16:creationId xmlns:a16="http://schemas.microsoft.com/office/drawing/2014/main" id="{840B00BB-4BB3-4981-955B-01315F1C4E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 cstate="print">
              <a:extLst>
                <a:ext uri="{BEBA8EAE-BF5A-486C-A8C5-ECC9F3942E4B}">
                  <a14:imgProps xmlns:a14="http://schemas.microsoft.com/office/drawing/2010/main">
                    <a14:imgLayer r:embed="rId28">
                      <a14:imgEffect>
                        <a14:backgroundRemoval t="2788" b="100000" l="6667" r="89697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962" y="3054666"/>
              <a:ext cx="412253" cy="412252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2142E2B2-033A-4E7D-866A-E033E9D48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8310" y="3029619"/>
              <a:ext cx="436838" cy="4368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06373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AA5C7DFA-5C26-4DE3-A633-B4F8634B3B7C}" vid="{B215E4C3-B2B0-4C7A-82B5-FD7E75ABB598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1026</TotalTime>
  <Words>199</Words>
  <Application>Microsoft Macintosh PowerPoint</Application>
  <PresentationFormat>Custom</PresentationFormat>
  <Paragraphs>87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Arial</vt:lpstr>
      <vt:lpstr>Webdings</vt:lpstr>
      <vt:lpstr>Office テーマ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白鳥 希</dc:creator>
  <cp:lastModifiedBy>Alex Woodward</cp:lastModifiedBy>
  <cp:revision>54</cp:revision>
  <cp:lastPrinted>2025-07-16T01:27:15Z</cp:lastPrinted>
  <dcterms:created xsi:type="dcterms:W3CDTF">2025-07-09T23:59:35Z</dcterms:created>
  <dcterms:modified xsi:type="dcterms:W3CDTF">2025-07-25T06:01:18Z</dcterms:modified>
</cp:coreProperties>
</file>